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3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4" r:id="rId15"/>
    <p:sldId id="276" r:id="rId16"/>
    <p:sldId id="273" r:id="rId17"/>
    <p:sldId id="275" r:id="rId18"/>
    <p:sldId id="281" r:id="rId19"/>
    <p:sldId id="278" r:id="rId20"/>
    <p:sldId id="279" r:id="rId21"/>
    <p:sldId id="282" r:id="rId22"/>
    <p:sldId id="280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7" autoAdjust="0"/>
    <p:restoredTop sz="65370" autoAdjust="0"/>
  </p:normalViewPr>
  <p:slideViewPr>
    <p:cSldViewPr showGuides="1">
      <p:cViewPr>
        <p:scale>
          <a:sx n="100" d="100"/>
          <a:sy n="100" d="100"/>
        </p:scale>
        <p:origin x="-1944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6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6.png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CE6E3-36F1-4AAA-AB08-9BB69640921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41065-9F37-464E-A688-268CAF97EFD1}">
      <dgm:prSet/>
      <dgm:spPr/>
      <dgm:t>
        <a:bodyPr/>
        <a:lstStyle/>
        <a:p>
          <a:pPr rtl="0"/>
          <a:r>
            <a:rPr lang="en-US" dirty="0" smtClean="0"/>
            <a:t>&gt;400k LOC, ~60 Project Codebase with CMAKE</a:t>
          </a:r>
          <a:endParaRPr lang="en-US" dirty="0"/>
        </a:p>
      </dgm:t>
    </dgm:pt>
    <dgm:pt modelId="{DD741A83-4815-46E3-928E-6F929DCC8DAA}" type="parTrans" cxnId="{FC47F2B2-539E-4E8A-84A0-5C279EA04681}">
      <dgm:prSet/>
      <dgm:spPr/>
      <dgm:t>
        <a:bodyPr/>
        <a:lstStyle/>
        <a:p>
          <a:endParaRPr lang="en-US"/>
        </a:p>
      </dgm:t>
    </dgm:pt>
    <dgm:pt modelId="{0E0A2038-6A13-4DC5-BE6E-9D28D9B25D30}" type="sibTrans" cxnId="{FC47F2B2-539E-4E8A-84A0-5C279EA04681}">
      <dgm:prSet/>
      <dgm:spPr/>
      <dgm:t>
        <a:bodyPr/>
        <a:lstStyle/>
        <a:p>
          <a:endParaRPr lang="en-US"/>
        </a:p>
      </dgm:t>
    </dgm:pt>
    <dgm:pt modelId="{E513EDC0-4907-4B1F-9EE8-9B0E210ECC63}">
      <dgm:prSet/>
      <dgm:spPr/>
      <dgm:t>
        <a:bodyPr/>
        <a:lstStyle/>
        <a:p>
          <a:pPr rtl="0"/>
          <a:r>
            <a:rPr lang="en-US" dirty="0" smtClean="0"/>
            <a:t>Existing Bug Tracking System (</a:t>
          </a:r>
          <a:r>
            <a:rPr lang="en-US" dirty="0" err="1" smtClean="0"/>
            <a:t>Redmine</a:t>
          </a:r>
          <a:r>
            <a:rPr lang="en-US" dirty="0" smtClean="0"/>
            <a:t>)</a:t>
          </a:r>
          <a:endParaRPr lang="en-US" dirty="0"/>
        </a:p>
      </dgm:t>
    </dgm:pt>
    <dgm:pt modelId="{B40A656C-45C1-475E-A3A0-ED9B399B1529}" type="parTrans" cxnId="{EC2F6E01-E6DC-4E63-87E2-B63535EB5A25}">
      <dgm:prSet/>
      <dgm:spPr/>
      <dgm:t>
        <a:bodyPr/>
        <a:lstStyle/>
        <a:p>
          <a:endParaRPr lang="en-US"/>
        </a:p>
      </dgm:t>
    </dgm:pt>
    <dgm:pt modelId="{D32CE84A-F96B-4A9E-9B02-CBD9ABCC42CB}" type="sibTrans" cxnId="{EC2F6E01-E6DC-4E63-87E2-B63535EB5A25}">
      <dgm:prSet/>
      <dgm:spPr/>
      <dgm:t>
        <a:bodyPr/>
        <a:lstStyle/>
        <a:p>
          <a:endParaRPr lang="en-US"/>
        </a:p>
      </dgm:t>
    </dgm:pt>
    <dgm:pt modelId="{81FE891C-E20F-40AA-AE82-C2928DCBA5E3}">
      <dgm:prSet/>
      <dgm:spPr/>
      <dgm:t>
        <a:bodyPr/>
        <a:lstStyle/>
        <a:p>
          <a:pPr rtl="0"/>
          <a:r>
            <a:rPr lang="en-US" smtClean="0"/>
            <a:t>1 Developer, &gt;10 Years</a:t>
          </a:r>
          <a:endParaRPr lang="en-US"/>
        </a:p>
      </dgm:t>
    </dgm:pt>
    <dgm:pt modelId="{4FDCAFC5-8CA2-4543-9FC7-4513729E44C6}" type="parTrans" cxnId="{2150A2EB-67F0-4F47-B33B-5F7413E93467}">
      <dgm:prSet/>
      <dgm:spPr/>
      <dgm:t>
        <a:bodyPr/>
        <a:lstStyle/>
        <a:p>
          <a:endParaRPr lang="en-US"/>
        </a:p>
      </dgm:t>
    </dgm:pt>
    <dgm:pt modelId="{C50E4B9B-D9D9-440D-A3F2-2DA3FD058C15}" type="sibTrans" cxnId="{2150A2EB-67F0-4F47-B33B-5F7413E93467}">
      <dgm:prSet/>
      <dgm:spPr/>
      <dgm:t>
        <a:bodyPr/>
        <a:lstStyle/>
        <a:p>
          <a:endParaRPr lang="en-US"/>
        </a:p>
      </dgm:t>
    </dgm:pt>
    <dgm:pt modelId="{3FA1EBCE-D65F-4D5D-89DA-EFB96080E883}">
      <dgm:prSet/>
      <dgm:spPr/>
      <dgm:t>
        <a:bodyPr/>
        <a:lstStyle/>
        <a:p>
          <a:pPr rtl="0"/>
          <a:r>
            <a:rPr lang="en-US" dirty="0" smtClean="0"/>
            <a:t>No Consistent Practices</a:t>
          </a:r>
          <a:endParaRPr lang="en-US" dirty="0"/>
        </a:p>
      </dgm:t>
    </dgm:pt>
    <dgm:pt modelId="{F47A17BE-6A65-4722-92A7-5F7968C9C4B4}" type="parTrans" cxnId="{8F69977C-247A-47A3-8B16-8D39B6D0B4DD}">
      <dgm:prSet/>
      <dgm:spPr/>
      <dgm:t>
        <a:bodyPr/>
        <a:lstStyle/>
        <a:p>
          <a:endParaRPr lang="en-US"/>
        </a:p>
      </dgm:t>
    </dgm:pt>
    <dgm:pt modelId="{D4411B46-4F88-4A04-BEFA-0107C1933342}" type="sibTrans" cxnId="{8F69977C-247A-47A3-8B16-8D39B6D0B4DD}">
      <dgm:prSet/>
      <dgm:spPr/>
      <dgm:t>
        <a:bodyPr/>
        <a:lstStyle/>
        <a:p>
          <a:endParaRPr lang="en-US"/>
        </a:p>
      </dgm:t>
    </dgm:pt>
    <dgm:pt modelId="{664B53FE-EBEE-4AB9-A68B-ADBC2D51917C}">
      <dgm:prSet/>
      <dgm:spPr/>
      <dgm:t>
        <a:bodyPr/>
        <a:lstStyle/>
        <a:p>
          <a:pPr rtl="0"/>
          <a:r>
            <a:rPr lang="en-US" dirty="0" smtClean="0"/>
            <a:t>No Branch Organization</a:t>
          </a:r>
          <a:endParaRPr lang="en-US" dirty="0"/>
        </a:p>
      </dgm:t>
    </dgm:pt>
    <dgm:pt modelId="{195658FA-761D-4A7A-9ED2-3433EA03ED94}" type="parTrans" cxnId="{D7845604-88B7-49A4-993C-EACAFF571945}">
      <dgm:prSet/>
      <dgm:spPr/>
      <dgm:t>
        <a:bodyPr/>
        <a:lstStyle/>
        <a:p>
          <a:endParaRPr lang="en-US"/>
        </a:p>
      </dgm:t>
    </dgm:pt>
    <dgm:pt modelId="{DAB889BC-47C7-4F8A-8934-783732DD72E6}" type="sibTrans" cxnId="{D7845604-88B7-49A4-993C-EACAFF571945}">
      <dgm:prSet/>
      <dgm:spPr/>
      <dgm:t>
        <a:bodyPr/>
        <a:lstStyle/>
        <a:p>
          <a:endParaRPr lang="en-US"/>
        </a:p>
      </dgm:t>
    </dgm:pt>
    <dgm:pt modelId="{6B9CA67C-24D5-4838-A30F-1C1C709A34EB}">
      <dgm:prSet/>
      <dgm:spPr/>
      <dgm:t>
        <a:bodyPr/>
        <a:lstStyle/>
        <a:p>
          <a:pPr rtl="0"/>
          <a:r>
            <a:rPr lang="en-US" dirty="0" smtClean="0"/>
            <a:t>No Deployment Strategy</a:t>
          </a:r>
          <a:endParaRPr lang="en-US" dirty="0"/>
        </a:p>
      </dgm:t>
    </dgm:pt>
    <dgm:pt modelId="{34735401-2434-4FBF-A6B3-B88F8DCBB520}" type="parTrans" cxnId="{4DB65F7B-DF9F-41F9-AE4F-ADAEFB52BC45}">
      <dgm:prSet/>
      <dgm:spPr/>
      <dgm:t>
        <a:bodyPr/>
        <a:lstStyle/>
        <a:p>
          <a:endParaRPr lang="en-US"/>
        </a:p>
      </dgm:t>
    </dgm:pt>
    <dgm:pt modelId="{0207956D-7ED1-4A25-872A-CEA2176B0F92}" type="sibTrans" cxnId="{4DB65F7B-DF9F-41F9-AE4F-ADAEFB52BC45}">
      <dgm:prSet/>
      <dgm:spPr/>
      <dgm:t>
        <a:bodyPr/>
        <a:lstStyle/>
        <a:p>
          <a:endParaRPr lang="en-US"/>
        </a:p>
      </dgm:t>
    </dgm:pt>
    <dgm:pt modelId="{54BECC3E-3F8C-4D13-9E6A-B21AC1058226}" type="pres">
      <dgm:prSet presAssocID="{C89CE6E3-36F1-4AAA-AB08-9BB69640921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149AE8-92C3-4CAA-9493-6496A28F00E8}" type="pres">
      <dgm:prSet presAssocID="{14841065-9F37-464E-A688-268CAF97EFD1}" presName="composite" presStyleCnt="0"/>
      <dgm:spPr/>
    </dgm:pt>
    <dgm:pt modelId="{8100ED47-0684-4BE0-B3BB-6D94AF9806DC}" type="pres">
      <dgm:prSet presAssocID="{14841065-9F37-464E-A688-268CAF97EFD1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CC665D1-7F70-42CD-8A4B-A8FC992CD666}" type="pres">
      <dgm:prSet presAssocID="{14841065-9F37-464E-A688-268CAF97EFD1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B3315-7CF4-4588-9BB3-95E65D4503FF}" type="pres">
      <dgm:prSet presAssocID="{0E0A2038-6A13-4DC5-BE6E-9D28D9B25D30}" presName="spacing" presStyleCnt="0"/>
      <dgm:spPr/>
    </dgm:pt>
    <dgm:pt modelId="{A99335E5-541E-4FB7-8148-FF5084CE2AF2}" type="pres">
      <dgm:prSet presAssocID="{E513EDC0-4907-4B1F-9EE8-9B0E210ECC63}" presName="composite" presStyleCnt="0"/>
      <dgm:spPr/>
    </dgm:pt>
    <dgm:pt modelId="{41977294-4B69-4F1A-8E9E-20C121BC63DC}" type="pres">
      <dgm:prSet presAssocID="{E513EDC0-4907-4B1F-9EE8-9B0E210ECC6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03B3E22-A8CA-4F1B-9FD8-C746612E7B3E}" type="pres">
      <dgm:prSet presAssocID="{E513EDC0-4907-4B1F-9EE8-9B0E210ECC6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6D888-0B8F-4797-9447-ADE2512C389A}" type="pres">
      <dgm:prSet presAssocID="{D32CE84A-F96B-4A9E-9B02-CBD9ABCC42CB}" presName="spacing" presStyleCnt="0"/>
      <dgm:spPr/>
    </dgm:pt>
    <dgm:pt modelId="{4D34FC25-ED45-4A31-A369-67EBA4F047B1}" type="pres">
      <dgm:prSet presAssocID="{81FE891C-E20F-40AA-AE82-C2928DCBA5E3}" presName="composite" presStyleCnt="0"/>
      <dgm:spPr/>
    </dgm:pt>
    <dgm:pt modelId="{7FB00C8F-4C55-4A1D-A0DB-9945BCE234AB}" type="pres">
      <dgm:prSet presAssocID="{81FE891C-E20F-40AA-AE82-C2928DCBA5E3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FA6D6A1-4543-4CDE-819B-BD0CDE876B00}" type="pres">
      <dgm:prSet presAssocID="{81FE891C-E20F-40AA-AE82-C2928DCBA5E3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9AB0E-3815-4346-A6AA-0225314AF854}" type="pres">
      <dgm:prSet presAssocID="{C50E4B9B-D9D9-440D-A3F2-2DA3FD058C15}" presName="spacing" presStyleCnt="0"/>
      <dgm:spPr/>
    </dgm:pt>
    <dgm:pt modelId="{0370352D-0802-497B-93B5-E79A33E9B15E}" type="pres">
      <dgm:prSet presAssocID="{3FA1EBCE-D65F-4D5D-89DA-EFB96080E883}" presName="composite" presStyleCnt="0"/>
      <dgm:spPr/>
    </dgm:pt>
    <dgm:pt modelId="{D9AEDC17-19B2-48D1-A703-9FDF735CEEED}" type="pres">
      <dgm:prSet presAssocID="{3FA1EBCE-D65F-4D5D-89DA-EFB96080E883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361F85-131A-4717-A0DF-8BFF8D891C74}" type="pres">
      <dgm:prSet presAssocID="{3FA1EBCE-D65F-4D5D-89DA-EFB96080E883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993C-0D1C-48D8-AB73-25D1718EF49D}" type="pres">
      <dgm:prSet presAssocID="{D4411B46-4F88-4A04-BEFA-0107C1933342}" presName="spacing" presStyleCnt="0"/>
      <dgm:spPr/>
    </dgm:pt>
    <dgm:pt modelId="{9AD9156B-2AE0-4B44-B7D8-DAF52A804DEC}" type="pres">
      <dgm:prSet presAssocID="{664B53FE-EBEE-4AB9-A68B-ADBC2D51917C}" presName="composite" presStyleCnt="0"/>
      <dgm:spPr/>
    </dgm:pt>
    <dgm:pt modelId="{C37563F8-5514-438A-8013-C444F9C866B0}" type="pres">
      <dgm:prSet presAssocID="{664B53FE-EBEE-4AB9-A68B-ADBC2D51917C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CD68EF-C822-4AAC-B9EB-2515C94396D7}" type="pres">
      <dgm:prSet presAssocID="{664B53FE-EBEE-4AB9-A68B-ADBC2D51917C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357C0-9AFE-41C5-BEA4-C4096448057D}" type="pres">
      <dgm:prSet presAssocID="{DAB889BC-47C7-4F8A-8934-783732DD72E6}" presName="spacing" presStyleCnt="0"/>
      <dgm:spPr/>
    </dgm:pt>
    <dgm:pt modelId="{AF4E6D52-EF7D-4EE4-B73C-31CEA035DB22}" type="pres">
      <dgm:prSet presAssocID="{6B9CA67C-24D5-4838-A30F-1C1C709A34EB}" presName="composite" presStyleCnt="0"/>
      <dgm:spPr/>
    </dgm:pt>
    <dgm:pt modelId="{F78D5149-302E-4A03-8AFA-FC3878C2956A}" type="pres">
      <dgm:prSet presAssocID="{6B9CA67C-24D5-4838-A30F-1C1C709A34EB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D6A11AC-FECF-4420-8524-1B1BC951C572}" type="pres">
      <dgm:prSet presAssocID="{6B9CA67C-24D5-4838-A30F-1C1C709A34EB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69977C-247A-47A3-8B16-8D39B6D0B4DD}" srcId="{C89CE6E3-36F1-4AAA-AB08-9BB696409213}" destId="{3FA1EBCE-D65F-4D5D-89DA-EFB96080E883}" srcOrd="3" destOrd="0" parTransId="{F47A17BE-6A65-4722-92A7-5F7968C9C4B4}" sibTransId="{D4411B46-4F88-4A04-BEFA-0107C1933342}"/>
    <dgm:cxn modelId="{0FC60821-6309-4EB5-819E-826B95EC4216}" type="presOf" srcId="{664B53FE-EBEE-4AB9-A68B-ADBC2D51917C}" destId="{49CD68EF-C822-4AAC-B9EB-2515C94396D7}" srcOrd="0" destOrd="0" presId="urn:microsoft.com/office/officeart/2005/8/layout/vList3"/>
    <dgm:cxn modelId="{B4B70B81-0DB6-411E-A26A-A1F9B931FA26}" type="presOf" srcId="{81FE891C-E20F-40AA-AE82-C2928DCBA5E3}" destId="{5FA6D6A1-4543-4CDE-819B-BD0CDE876B00}" srcOrd="0" destOrd="0" presId="urn:microsoft.com/office/officeart/2005/8/layout/vList3"/>
    <dgm:cxn modelId="{4DB65F7B-DF9F-41F9-AE4F-ADAEFB52BC45}" srcId="{C89CE6E3-36F1-4AAA-AB08-9BB696409213}" destId="{6B9CA67C-24D5-4838-A30F-1C1C709A34EB}" srcOrd="5" destOrd="0" parTransId="{34735401-2434-4FBF-A6B3-B88F8DCBB520}" sibTransId="{0207956D-7ED1-4A25-872A-CEA2176B0F92}"/>
    <dgm:cxn modelId="{2150A2EB-67F0-4F47-B33B-5F7413E93467}" srcId="{C89CE6E3-36F1-4AAA-AB08-9BB696409213}" destId="{81FE891C-E20F-40AA-AE82-C2928DCBA5E3}" srcOrd="2" destOrd="0" parTransId="{4FDCAFC5-8CA2-4543-9FC7-4513729E44C6}" sibTransId="{C50E4B9B-D9D9-440D-A3F2-2DA3FD058C15}"/>
    <dgm:cxn modelId="{0A761B14-C81D-46A7-93C0-ACC5CEF6DDFC}" type="presOf" srcId="{E513EDC0-4907-4B1F-9EE8-9B0E210ECC63}" destId="{403B3E22-A8CA-4F1B-9FD8-C746612E7B3E}" srcOrd="0" destOrd="0" presId="urn:microsoft.com/office/officeart/2005/8/layout/vList3"/>
    <dgm:cxn modelId="{F203CA15-7288-4DC2-9C38-BF84600F1330}" type="presOf" srcId="{3FA1EBCE-D65F-4D5D-89DA-EFB96080E883}" destId="{C6361F85-131A-4717-A0DF-8BFF8D891C74}" srcOrd="0" destOrd="0" presId="urn:microsoft.com/office/officeart/2005/8/layout/vList3"/>
    <dgm:cxn modelId="{EC2F6E01-E6DC-4E63-87E2-B63535EB5A25}" srcId="{C89CE6E3-36F1-4AAA-AB08-9BB696409213}" destId="{E513EDC0-4907-4B1F-9EE8-9B0E210ECC63}" srcOrd="1" destOrd="0" parTransId="{B40A656C-45C1-475E-A3A0-ED9B399B1529}" sibTransId="{D32CE84A-F96B-4A9E-9B02-CBD9ABCC42CB}"/>
    <dgm:cxn modelId="{D7845604-88B7-49A4-993C-EACAFF571945}" srcId="{C89CE6E3-36F1-4AAA-AB08-9BB696409213}" destId="{664B53FE-EBEE-4AB9-A68B-ADBC2D51917C}" srcOrd="4" destOrd="0" parTransId="{195658FA-761D-4A7A-9ED2-3433EA03ED94}" sibTransId="{DAB889BC-47C7-4F8A-8934-783732DD72E6}"/>
    <dgm:cxn modelId="{61B0CA9C-4B7A-409F-9114-F0C6B9AD4C46}" type="presOf" srcId="{C89CE6E3-36F1-4AAA-AB08-9BB696409213}" destId="{54BECC3E-3F8C-4D13-9E6A-B21AC1058226}" srcOrd="0" destOrd="0" presId="urn:microsoft.com/office/officeart/2005/8/layout/vList3"/>
    <dgm:cxn modelId="{FC47F2B2-539E-4E8A-84A0-5C279EA04681}" srcId="{C89CE6E3-36F1-4AAA-AB08-9BB696409213}" destId="{14841065-9F37-464E-A688-268CAF97EFD1}" srcOrd="0" destOrd="0" parTransId="{DD741A83-4815-46E3-928E-6F929DCC8DAA}" sibTransId="{0E0A2038-6A13-4DC5-BE6E-9D28D9B25D30}"/>
    <dgm:cxn modelId="{E81114E9-7EDF-4E39-9711-D3A81D54A1C5}" type="presOf" srcId="{14841065-9F37-464E-A688-268CAF97EFD1}" destId="{5CC665D1-7F70-42CD-8A4B-A8FC992CD666}" srcOrd="0" destOrd="0" presId="urn:microsoft.com/office/officeart/2005/8/layout/vList3"/>
    <dgm:cxn modelId="{776655C3-88CA-4F04-B835-6A46B9860924}" type="presOf" srcId="{6B9CA67C-24D5-4838-A30F-1C1C709A34EB}" destId="{5D6A11AC-FECF-4420-8524-1B1BC951C572}" srcOrd="0" destOrd="0" presId="urn:microsoft.com/office/officeart/2005/8/layout/vList3"/>
    <dgm:cxn modelId="{EE999B63-785D-47E5-871E-1C83B58BA647}" type="presParOf" srcId="{54BECC3E-3F8C-4D13-9E6A-B21AC1058226}" destId="{54149AE8-92C3-4CAA-9493-6496A28F00E8}" srcOrd="0" destOrd="0" presId="urn:microsoft.com/office/officeart/2005/8/layout/vList3"/>
    <dgm:cxn modelId="{498F158C-61AA-4466-B3AF-6C22E7339B4B}" type="presParOf" srcId="{54149AE8-92C3-4CAA-9493-6496A28F00E8}" destId="{8100ED47-0684-4BE0-B3BB-6D94AF9806DC}" srcOrd="0" destOrd="0" presId="urn:microsoft.com/office/officeart/2005/8/layout/vList3"/>
    <dgm:cxn modelId="{6590EB41-B160-4F2C-8D9B-FC7AE77D73B8}" type="presParOf" srcId="{54149AE8-92C3-4CAA-9493-6496A28F00E8}" destId="{5CC665D1-7F70-42CD-8A4B-A8FC992CD666}" srcOrd="1" destOrd="0" presId="urn:microsoft.com/office/officeart/2005/8/layout/vList3"/>
    <dgm:cxn modelId="{E1A611B3-709C-4A65-94BF-468376401B76}" type="presParOf" srcId="{54BECC3E-3F8C-4D13-9E6A-B21AC1058226}" destId="{D10B3315-7CF4-4588-9BB3-95E65D4503FF}" srcOrd="1" destOrd="0" presId="urn:microsoft.com/office/officeart/2005/8/layout/vList3"/>
    <dgm:cxn modelId="{6572352D-5A22-4BD9-9306-EA2AF5C52EEB}" type="presParOf" srcId="{54BECC3E-3F8C-4D13-9E6A-B21AC1058226}" destId="{A99335E5-541E-4FB7-8148-FF5084CE2AF2}" srcOrd="2" destOrd="0" presId="urn:microsoft.com/office/officeart/2005/8/layout/vList3"/>
    <dgm:cxn modelId="{2FA369E1-367F-4F97-ADD4-0638D1E97FB1}" type="presParOf" srcId="{A99335E5-541E-4FB7-8148-FF5084CE2AF2}" destId="{41977294-4B69-4F1A-8E9E-20C121BC63DC}" srcOrd="0" destOrd="0" presId="urn:microsoft.com/office/officeart/2005/8/layout/vList3"/>
    <dgm:cxn modelId="{B3AA3191-D8FD-4CB2-BA5B-7D467A9893A3}" type="presParOf" srcId="{A99335E5-541E-4FB7-8148-FF5084CE2AF2}" destId="{403B3E22-A8CA-4F1B-9FD8-C746612E7B3E}" srcOrd="1" destOrd="0" presId="urn:microsoft.com/office/officeart/2005/8/layout/vList3"/>
    <dgm:cxn modelId="{C19FA3DF-D9F9-46B1-9C81-7E0C6C16E5F5}" type="presParOf" srcId="{54BECC3E-3F8C-4D13-9E6A-B21AC1058226}" destId="{1B76D888-0B8F-4797-9447-ADE2512C389A}" srcOrd="3" destOrd="0" presId="urn:microsoft.com/office/officeart/2005/8/layout/vList3"/>
    <dgm:cxn modelId="{3439027F-DA8E-4581-AACD-94B156460F2B}" type="presParOf" srcId="{54BECC3E-3F8C-4D13-9E6A-B21AC1058226}" destId="{4D34FC25-ED45-4A31-A369-67EBA4F047B1}" srcOrd="4" destOrd="0" presId="urn:microsoft.com/office/officeart/2005/8/layout/vList3"/>
    <dgm:cxn modelId="{78B8C7B9-988E-40F0-804D-D91F1F445CF3}" type="presParOf" srcId="{4D34FC25-ED45-4A31-A369-67EBA4F047B1}" destId="{7FB00C8F-4C55-4A1D-A0DB-9945BCE234AB}" srcOrd="0" destOrd="0" presId="urn:microsoft.com/office/officeart/2005/8/layout/vList3"/>
    <dgm:cxn modelId="{C2E7B31D-9444-4046-93C1-BA7E699ECEAE}" type="presParOf" srcId="{4D34FC25-ED45-4A31-A369-67EBA4F047B1}" destId="{5FA6D6A1-4543-4CDE-819B-BD0CDE876B00}" srcOrd="1" destOrd="0" presId="urn:microsoft.com/office/officeart/2005/8/layout/vList3"/>
    <dgm:cxn modelId="{2B6E39CE-C888-4F05-A34E-48EB8F018493}" type="presParOf" srcId="{54BECC3E-3F8C-4D13-9E6A-B21AC1058226}" destId="{8479AB0E-3815-4346-A6AA-0225314AF854}" srcOrd="5" destOrd="0" presId="urn:microsoft.com/office/officeart/2005/8/layout/vList3"/>
    <dgm:cxn modelId="{61398A03-44A0-45BD-8F5E-4B438FDF563E}" type="presParOf" srcId="{54BECC3E-3F8C-4D13-9E6A-B21AC1058226}" destId="{0370352D-0802-497B-93B5-E79A33E9B15E}" srcOrd="6" destOrd="0" presId="urn:microsoft.com/office/officeart/2005/8/layout/vList3"/>
    <dgm:cxn modelId="{214188B7-EAD4-49E2-904C-95F401DAB939}" type="presParOf" srcId="{0370352D-0802-497B-93B5-E79A33E9B15E}" destId="{D9AEDC17-19B2-48D1-A703-9FDF735CEEED}" srcOrd="0" destOrd="0" presId="urn:microsoft.com/office/officeart/2005/8/layout/vList3"/>
    <dgm:cxn modelId="{B8A042DB-CBBA-4EF9-8C6A-5B555AB117E7}" type="presParOf" srcId="{0370352D-0802-497B-93B5-E79A33E9B15E}" destId="{C6361F85-131A-4717-A0DF-8BFF8D891C74}" srcOrd="1" destOrd="0" presId="urn:microsoft.com/office/officeart/2005/8/layout/vList3"/>
    <dgm:cxn modelId="{79F1DDFB-FE0D-4E66-8A19-2503F5CEEBBE}" type="presParOf" srcId="{54BECC3E-3F8C-4D13-9E6A-B21AC1058226}" destId="{A8C7993C-0D1C-48D8-AB73-25D1718EF49D}" srcOrd="7" destOrd="0" presId="urn:microsoft.com/office/officeart/2005/8/layout/vList3"/>
    <dgm:cxn modelId="{23D17BFA-A05D-45BE-BEBE-AA9B248BBD0F}" type="presParOf" srcId="{54BECC3E-3F8C-4D13-9E6A-B21AC1058226}" destId="{9AD9156B-2AE0-4B44-B7D8-DAF52A804DEC}" srcOrd="8" destOrd="0" presId="urn:microsoft.com/office/officeart/2005/8/layout/vList3"/>
    <dgm:cxn modelId="{C8BA7CF8-9352-4D94-93D3-F5807485C35B}" type="presParOf" srcId="{9AD9156B-2AE0-4B44-B7D8-DAF52A804DEC}" destId="{C37563F8-5514-438A-8013-C444F9C866B0}" srcOrd="0" destOrd="0" presId="urn:microsoft.com/office/officeart/2005/8/layout/vList3"/>
    <dgm:cxn modelId="{E2451BF3-41E9-45D9-9F6C-160FE130E2D6}" type="presParOf" srcId="{9AD9156B-2AE0-4B44-B7D8-DAF52A804DEC}" destId="{49CD68EF-C822-4AAC-B9EB-2515C94396D7}" srcOrd="1" destOrd="0" presId="urn:microsoft.com/office/officeart/2005/8/layout/vList3"/>
    <dgm:cxn modelId="{20E66085-50AD-4201-B3D3-9C9F3E532D2E}" type="presParOf" srcId="{54BECC3E-3F8C-4D13-9E6A-B21AC1058226}" destId="{980357C0-9AFE-41C5-BEA4-C4096448057D}" srcOrd="9" destOrd="0" presId="urn:microsoft.com/office/officeart/2005/8/layout/vList3"/>
    <dgm:cxn modelId="{DDA40ED9-01A1-4BEE-B0FE-42D2F654A3D2}" type="presParOf" srcId="{54BECC3E-3F8C-4D13-9E6A-B21AC1058226}" destId="{AF4E6D52-EF7D-4EE4-B73C-31CEA035DB22}" srcOrd="10" destOrd="0" presId="urn:microsoft.com/office/officeart/2005/8/layout/vList3"/>
    <dgm:cxn modelId="{75EAC177-5962-4826-A151-8882528688FD}" type="presParOf" srcId="{AF4E6D52-EF7D-4EE4-B73C-31CEA035DB22}" destId="{F78D5149-302E-4A03-8AFA-FC3878C2956A}" srcOrd="0" destOrd="0" presId="urn:microsoft.com/office/officeart/2005/8/layout/vList3"/>
    <dgm:cxn modelId="{EDA7D795-D693-499B-BF10-E972CB7750A2}" type="presParOf" srcId="{AF4E6D52-EF7D-4EE4-B73C-31CEA035DB22}" destId="{5D6A11AC-FECF-4420-8524-1B1BC951C57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79734D-D231-4800-9587-09CC525EFDE2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CBF0D4-5E21-4DE8-B72C-5E0D93C46732}">
      <dgm:prSet custT="1"/>
      <dgm:spPr/>
      <dgm:t>
        <a:bodyPr/>
        <a:lstStyle/>
        <a:p>
          <a:pPr rtl="0"/>
          <a:r>
            <a:rPr lang="en-US" sz="2000" b="1" dirty="0" smtClean="0"/>
            <a:t>Trigger on VCS Commits</a:t>
          </a:r>
          <a:endParaRPr lang="en-US" sz="2000" b="1" dirty="0"/>
        </a:p>
      </dgm:t>
    </dgm:pt>
    <dgm:pt modelId="{6327F9B1-1A19-4753-B2B5-047757C795A4}" type="parTrans" cxnId="{28EF9351-B67E-4BF7-9EA8-35962270D07D}">
      <dgm:prSet/>
      <dgm:spPr/>
      <dgm:t>
        <a:bodyPr/>
        <a:lstStyle/>
        <a:p>
          <a:endParaRPr lang="en-US" sz="2400" b="1"/>
        </a:p>
      </dgm:t>
    </dgm:pt>
    <dgm:pt modelId="{A3C77D04-9E81-4CB9-A792-CCA5017D0887}" type="sibTrans" cxnId="{28EF9351-B67E-4BF7-9EA8-35962270D07D}">
      <dgm:prSet/>
      <dgm:spPr/>
      <dgm:t>
        <a:bodyPr/>
        <a:lstStyle/>
        <a:p>
          <a:endParaRPr lang="en-US" sz="2400" b="1"/>
        </a:p>
      </dgm:t>
    </dgm:pt>
    <dgm:pt modelId="{592CF9C3-8392-426E-B122-F43E3A069002}">
      <dgm:prSet custT="1"/>
      <dgm:spPr/>
      <dgm:t>
        <a:bodyPr/>
        <a:lstStyle/>
        <a:p>
          <a:pPr rtl="0"/>
          <a:r>
            <a:rPr lang="en-US" sz="2000" b="1" smtClean="0"/>
            <a:t>Centralize Build</a:t>
          </a:r>
          <a:endParaRPr lang="en-US" sz="2000" b="1"/>
        </a:p>
      </dgm:t>
    </dgm:pt>
    <dgm:pt modelId="{9638E1AA-1F53-43C9-A02A-06FF3FF0F9AB}" type="parTrans" cxnId="{3AC6240D-5F58-452C-85C3-DE8C9293C71D}">
      <dgm:prSet/>
      <dgm:spPr/>
      <dgm:t>
        <a:bodyPr/>
        <a:lstStyle/>
        <a:p>
          <a:endParaRPr lang="en-US" sz="2400" b="1"/>
        </a:p>
      </dgm:t>
    </dgm:pt>
    <dgm:pt modelId="{474912F5-1D0C-433C-90B8-913300D58ED8}" type="sibTrans" cxnId="{3AC6240D-5F58-452C-85C3-DE8C9293C71D}">
      <dgm:prSet/>
      <dgm:spPr/>
      <dgm:t>
        <a:bodyPr/>
        <a:lstStyle/>
        <a:p>
          <a:endParaRPr lang="en-US" sz="2400" b="1"/>
        </a:p>
      </dgm:t>
    </dgm:pt>
    <dgm:pt modelId="{2D79271C-5C0D-49BB-9D3A-4184B3C4EB24}">
      <dgm:prSet custT="1"/>
      <dgm:spPr/>
      <dgm:t>
        <a:bodyPr/>
        <a:lstStyle/>
        <a:p>
          <a:pPr rtl="0"/>
          <a:r>
            <a:rPr lang="en-US" sz="2000" b="1" smtClean="0"/>
            <a:t>Chain Dependencies</a:t>
          </a:r>
          <a:endParaRPr lang="en-US" sz="2000" b="1"/>
        </a:p>
      </dgm:t>
    </dgm:pt>
    <dgm:pt modelId="{8E7B153A-03FB-48DD-9EA5-29C32BDEF443}" type="parTrans" cxnId="{A883DC18-0017-42C1-99B5-27CFC1E1E07C}">
      <dgm:prSet/>
      <dgm:spPr/>
      <dgm:t>
        <a:bodyPr/>
        <a:lstStyle/>
        <a:p>
          <a:endParaRPr lang="en-US" sz="2400" b="1"/>
        </a:p>
      </dgm:t>
    </dgm:pt>
    <dgm:pt modelId="{F77CDED9-9D38-49BF-A50E-49523E088BC3}" type="sibTrans" cxnId="{A883DC18-0017-42C1-99B5-27CFC1E1E07C}">
      <dgm:prSet/>
      <dgm:spPr/>
      <dgm:t>
        <a:bodyPr/>
        <a:lstStyle/>
        <a:p>
          <a:endParaRPr lang="en-US" sz="2400" b="1"/>
        </a:p>
      </dgm:t>
    </dgm:pt>
    <dgm:pt modelId="{CE450B97-DDDD-4BA1-91C2-E02349F26822}">
      <dgm:prSet custT="1"/>
      <dgm:spPr/>
      <dgm:t>
        <a:bodyPr/>
        <a:lstStyle/>
        <a:p>
          <a:pPr rtl="0"/>
          <a:r>
            <a:rPr lang="en-US" sz="2000" b="1" dirty="0" smtClean="0"/>
            <a:t>Distribute to Email and Network</a:t>
          </a:r>
          <a:endParaRPr lang="en-US" sz="2000" b="1" dirty="0"/>
        </a:p>
      </dgm:t>
    </dgm:pt>
    <dgm:pt modelId="{55753777-3A3B-4E8D-AC15-EF52680FB156}" type="parTrans" cxnId="{93A6B362-7064-4A52-9235-D87A7F860420}">
      <dgm:prSet/>
      <dgm:spPr/>
      <dgm:t>
        <a:bodyPr/>
        <a:lstStyle/>
        <a:p>
          <a:endParaRPr lang="en-US" sz="2400" b="1"/>
        </a:p>
      </dgm:t>
    </dgm:pt>
    <dgm:pt modelId="{5757A074-8745-4776-BDD2-C6346C377813}" type="sibTrans" cxnId="{93A6B362-7064-4A52-9235-D87A7F860420}">
      <dgm:prSet/>
      <dgm:spPr/>
      <dgm:t>
        <a:bodyPr/>
        <a:lstStyle/>
        <a:p>
          <a:endParaRPr lang="en-US" sz="2400" b="1"/>
        </a:p>
      </dgm:t>
    </dgm:pt>
    <dgm:pt modelId="{6A7B35F2-AB09-47B0-81FB-E9C490096A8F}">
      <dgm:prSet custT="1"/>
      <dgm:spPr/>
      <dgm:t>
        <a:bodyPr/>
        <a:lstStyle/>
        <a:p>
          <a:pPr rtl="0"/>
          <a:r>
            <a:rPr lang="en-US" sz="2000" b="1" dirty="0" smtClean="0"/>
            <a:t>Integrate with Bug Tracker</a:t>
          </a:r>
          <a:endParaRPr lang="en-US" sz="2000" b="1" dirty="0"/>
        </a:p>
      </dgm:t>
    </dgm:pt>
    <dgm:pt modelId="{17227D78-50E8-4E94-8362-92F71785795E}" type="parTrans" cxnId="{4065CE18-A0E6-4C7C-A6B1-52361BC5A0E2}">
      <dgm:prSet/>
      <dgm:spPr/>
      <dgm:t>
        <a:bodyPr/>
        <a:lstStyle/>
        <a:p>
          <a:endParaRPr lang="en-US" sz="2400" b="1"/>
        </a:p>
      </dgm:t>
    </dgm:pt>
    <dgm:pt modelId="{CC80224F-F711-411A-AA75-8265FEE6CD7A}" type="sibTrans" cxnId="{4065CE18-A0E6-4C7C-A6B1-52361BC5A0E2}">
      <dgm:prSet/>
      <dgm:spPr/>
      <dgm:t>
        <a:bodyPr/>
        <a:lstStyle/>
        <a:p>
          <a:endParaRPr lang="en-US" sz="2400" b="1"/>
        </a:p>
      </dgm:t>
    </dgm:pt>
    <dgm:pt modelId="{AC407C42-A101-46B8-8EC4-B0B6434619E6}" type="pres">
      <dgm:prSet presAssocID="{E179734D-D231-4800-9587-09CC525EFD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5A01E-69F3-4E67-BD1C-FB5E18308AE6}" type="pres">
      <dgm:prSet presAssocID="{E179734D-D231-4800-9587-09CC525EFDE2}" presName="fgShape" presStyleLbl="fgShp" presStyleIdx="0" presStyleCnt="1" custScaleY="201391"/>
      <dgm:spPr/>
    </dgm:pt>
    <dgm:pt modelId="{B0FAF4B3-4151-4DD1-9B44-7CE331850927}" type="pres">
      <dgm:prSet presAssocID="{E179734D-D231-4800-9587-09CC525EFDE2}" presName="linComp" presStyleCnt="0"/>
      <dgm:spPr/>
    </dgm:pt>
    <dgm:pt modelId="{DA7875EB-DE23-438A-8B8B-A068F06ED247}" type="pres">
      <dgm:prSet presAssocID="{08CBF0D4-5E21-4DE8-B72C-5E0D93C46732}" presName="compNode" presStyleCnt="0"/>
      <dgm:spPr/>
    </dgm:pt>
    <dgm:pt modelId="{767E7B76-5E7C-45E9-AEEF-7138463CFED4}" type="pres">
      <dgm:prSet presAssocID="{08CBF0D4-5E21-4DE8-B72C-5E0D93C46732}" presName="bkgdShape" presStyleLbl="node1" presStyleIdx="0" presStyleCnt="5"/>
      <dgm:spPr/>
      <dgm:t>
        <a:bodyPr/>
        <a:lstStyle/>
        <a:p>
          <a:endParaRPr lang="en-US"/>
        </a:p>
      </dgm:t>
    </dgm:pt>
    <dgm:pt modelId="{0A08ACD8-EDFD-426A-823F-764083DDDDD4}" type="pres">
      <dgm:prSet presAssocID="{08CBF0D4-5E21-4DE8-B72C-5E0D93C46732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328CA-B141-4D2F-BC78-E53EB7709DA2}" type="pres">
      <dgm:prSet presAssocID="{08CBF0D4-5E21-4DE8-B72C-5E0D93C46732}" presName="invisiNode" presStyleLbl="node1" presStyleIdx="0" presStyleCnt="5"/>
      <dgm:spPr/>
    </dgm:pt>
    <dgm:pt modelId="{E506D9BB-E229-4F55-9E4F-84865D7740F9}" type="pres">
      <dgm:prSet presAssocID="{08CBF0D4-5E21-4DE8-B72C-5E0D93C46732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D179DE1-BA3C-447C-8EEF-D2BBC9E85138}" type="pres">
      <dgm:prSet presAssocID="{A3C77D04-9E81-4CB9-A792-CCA5017D088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22D7BC6-1C09-48C8-B286-AD4429F9A65F}" type="pres">
      <dgm:prSet presAssocID="{592CF9C3-8392-426E-B122-F43E3A069002}" presName="compNode" presStyleCnt="0"/>
      <dgm:spPr/>
    </dgm:pt>
    <dgm:pt modelId="{7F18819D-95FE-4444-9005-27A3D180DE75}" type="pres">
      <dgm:prSet presAssocID="{592CF9C3-8392-426E-B122-F43E3A069002}" presName="bkgdShape" presStyleLbl="node1" presStyleIdx="1" presStyleCnt="5"/>
      <dgm:spPr/>
      <dgm:t>
        <a:bodyPr/>
        <a:lstStyle/>
        <a:p>
          <a:endParaRPr lang="en-US"/>
        </a:p>
      </dgm:t>
    </dgm:pt>
    <dgm:pt modelId="{870D8EA6-920B-43F3-B409-A2A5E8E5B2E4}" type="pres">
      <dgm:prSet presAssocID="{592CF9C3-8392-426E-B122-F43E3A069002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EE41A-F81E-4695-AC86-8EC9BD7A87F1}" type="pres">
      <dgm:prSet presAssocID="{592CF9C3-8392-426E-B122-F43E3A069002}" presName="invisiNode" presStyleLbl="node1" presStyleIdx="1" presStyleCnt="5"/>
      <dgm:spPr/>
    </dgm:pt>
    <dgm:pt modelId="{D8FA933B-1ADE-43A5-921F-57E64D7E2214}" type="pres">
      <dgm:prSet presAssocID="{592CF9C3-8392-426E-B122-F43E3A069002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C53876-4707-46B0-A214-5177B72E31AB}" type="pres">
      <dgm:prSet presAssocID="{474912F5-1D0C-433C-90B8-913300D58ED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A54B92-19D8-4297-AC5E-559EF0191EF1}" type="pres">
      <dgm:prSet presAssocID="{2D79271C-5C0D-49BB-9D3A-4184B3C4EB24}" presName="compNode" presStyleCnt="0"/>
      <dgm:spPr/>
    </dgm:pt>
    <dgm:pt modelId="{4D89FEF2-2373-4206-970F-0CD30307F384}" type="pres">
      <dgm:prSet presAssocID="{2D79271C-5C0D-49BB-9D3A-4184B3C4EB24}" presName="bkgdShape" presStyleLbl="node1" presStyleIdx="2" presStyleCnt="5"/>
      <dgm:spPr/>
      <dgm:t>
        <a:bodyPr/>
        <a:lstStyle/>
        <a:p>
          <a:endParaRPr lang="en-US"/>
        </a:p>
      </dgm:t>
    </dgm:pt>
    <dgm:pt modelId="{7FA187A8-D7B4-4F5E-AC0B-AC1B1C38738A}" type="pres">
      <dgm:prSet presAssocID="{2D79271C-5C0D-49BB-9D3A-4184B3C4EB24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827E1-2359-48B8-9EB5-3FDCBFEE6B58}" type="pres">
      <dgm:prSet presAssocID="{2D79271C-5C0D-49BB-9D3A-4184B3C4EB24}" presName="invisiNode" presStyleLbl="node1" presStyleIdx="2" presStyleCnt="5"/>
      <dgm:spPr/>
    </dgm:pt>
    <dgm:pt modelId="{6743875B-2DFA-463A-A13D-E1DB40A81324}" type="pres">
      <dgm:prSet presAssocID="{2D79271C-5C0D-49BB-9D3A-4184B3C4EB24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640D3-5D25-43BE-9D00-C4B7DD6AD4E6}" type="pres">
      <dgm:prSet presAssocID="{F77CDED9-9D38-49BF-A50E-49523E088B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EFD3F35-84BB-4BB3-ACE5-3846DD0C787D}" type="pres">
      <dgm:prSet presAssocID="{CE450B97-DDDD-4BA1-91C2-E02349F26822}" presName="compNode" presStyleCnt="0"/>
      <dgm:spPr/>
    </dgm:pt>
    <dgm:pt modelId="{F36508B8-FE60-4101-BDC4-1680243B0C2E}" type="pres">
      <dgm:prSet presAssocID="{CE450B97-DDDD-4BA1-91C2-E02349F26822}" presName="bkgdShape" presStyleLbl="node1" presStyleIdx="3" presStyleCnt="5"/>
      <dgm:spPr/>
      <dgm:t>
        <a:bodyPr/>
        <a:lstStyle/>
        <a:p>
          <a:endParaRPr lang="en-US"/>
        </a:p>
      </dgm:t>
    </dgm:pt>
    <dgm:pt modelId="{4CE10CBC-8E95-4E00-8AF7-6CD933858737}" type="pres">
      <dgm:prSet presAssocID="{CE450B97-DDDD-4BA1-91C2-E02349F26822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8F451-EFDD-4EFB-8F48-AF71EB43A1FD}" type="pres">
      <dgm:prSet presAssocID="{CE450B97-DDDD-4BA1-91C2-E02349F26822}" presName="invisiNode" presStyleLbl="node1" presStyleIdx="3" presStyleCnt="5"/>
      <dgm:spPr/>
    </dgm:pt>
    <dgm:pt modelId="{5E9C28E5-2444-4C42-A38E-22CB66E73BF0}" type="pres">
      <dgm:prSet presAssocID="{CE450B97-DDDD-4BA1-91C2-E02349F26822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FF761C-EE4E-4CC2-9B82-EF179689607B}" type="pres">
      <dgm:prSet presAssocID="{5757A074-8745-4776-BDD2-C6346C3778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EF194B-E7B6-4E76-967E-EC0691FCDE22}" type="pres">
      <dgm:prSet presAssocID="{6A7B35F2-AB09-47B0-81FB-E9C490096A8F}" presName="compNode" presStyleCnt="0"/>
      <dgm:spPr/>
    </dgm:pt>
    <dgm:pt modelId="{BC9C55FA-ADAC-4B84-836E-9235B4B735DE}" type="pres">
      <dgm:prSet presAssocID="{6A7B35F2-AB09-47B0-81FB-E9C490096A8F}" presName="bkgdShape" presStyleLbl="node1" presStyleIdx="4" presStyleCnt="5"/>
      <dgm:spPr/>
      <dgm:t>
        <a:bodyPr/>
        <a:lstStyle/>
        <a:p>
          <a:endParaRPr lang="en-US"/>
        </a:p>
      </dgm:t>
    </dgm:pt>
    <dgm:pt modelId="{07E7E889-C2DF-4F6A-ACB7-DF61CFBB0FD4}" type="pres">
      <dgm:prSet presAssocID="{6A7B35F2-AB09-47B0-81FB-E9C490096A8F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1EF77A-B545-4172-BB86-B7B99FD05C88}" type="pres">
      <dgm:prSet presAssocID="{6A7B35F2-AB09-47B0-81FB-E9C490096A8F}" presName="invisiNode" presStyleLbl="node1" presStyleIdx="4" presStyleCnt="5"/>
      <dgm:spPr/>
    </dgm:pt>
    <dgm:pt modelId="{60658A95-D294-400C-9D03-902A067A5AC9}" type="pres">
      <dgm:prSet presAssocID="{6A7B35F2-AB09-47B0-81FB-E9C490096A8F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578E65CA-0146-4FDB-BAEE-902820F31233}" type="presOf" srcId="{E179734D-D231-4800-9587-09CC525EFDE2}" destId="{AC407C42-A101-46B8-8EC4-B0B6434619E6}" srcOrd="0" destOrd="0" presId="urn:microsoft.com/office/officeart/2005/8/layout/hList7"/>
    <dgm:cxn modelId="{FE3B6619-DC15-4FD1-B475-77B512F9525E}" type="presOf" srcId="{F77CDED9-9D38-49BF-A50E-49523E088BC3}" destId="{083640D3-5D25-43BE-9D00-C4B7DD6AD4E6}" srcOrd="0" destOrd="0" presId="urn:microsoft.com/office/officeart/2005/8/layout/hList7"/>
    <dgm:cxn modelId="{25F6E847-7005-463B-924C-99C9624FA1CE}" type="presOf" srcId="{2D79271C-5C0D-49BB-9D3A-4184B3C4EB24}" destId="{7FA187A8-D7B4-4F5E-AC0B-AC1B1C38738A}" srcOrd="1" destOrd="0" presId="urn:microsoft.com/office/officeart/2005/8/layout/hList7"/>
    <dgm:cxn modelId="{97FD283E-7378-4757-8A60-1282B9FADF99}" type="presOf" srcId="{2D79271C-5C0D-49BB-9D3A-4184B3C4EB24}" destId="{4D89FEF2-2373-4206-970F-0CD30307F384}" srcOrd="0" destOrd="0" presId="urn:microsoft.com/office/officeart/2005/8/layout/hList7"/>
    <dgm:cxn modelId="{575BDE37-D47C-44C8-9C1D-29301B848798}" type="presOf" srcId="{CE450B97-DDDD-4BA1-91C2-E02349F26822}" destId="{4CE10CBC-8E95-4E00-8AF7-6CD933858737}" srcOrd="1" destOrd="0" presId="urn:microsoft.com/office/officeart/2005/8/layout/hList7"/>
    <dgm:cxn modelId="{19886348-3E8B-464C-98C1-3241754B4AB0}" type="presOf" srcId="{6A7B35F2-AB09-47B0-81FB-E9C490096A8F}" destId="{BC9C55FA-ADAC-4B84-836E-9235B4B735DE}" srcOrd="0" destOrd="0" presId="urn:microsoft.com/office/officeart/2005/8/layout/hList7"/>
    <dgm:cxn modelId="{835A7E93-4A79-4DFD-A52D-752B0D0BE8EE}" type="presOf" srcId="{A3C77D04-9E81-4CB9-A792-CCA5017D0887}" destId="{4D179DE1-BA3C-447C-8EEF-D2BBC9E85138}" srcOrd="0" destOrd="0" presId="urn:microsoft.com/office/officeart/2005/8/layout/hList7"/>
    <dgm:cxn modelId="{4A24E7AF-99EE-46C6-8ACB-3BE1FB24EB9C}" type="presOf" srcId="{08CBF0D4-5E21-4DE8-B72C-5E0D93C46732}" destId="{767E7B76-5E7C-45E9-AEEF-7138463CFED4}" srcOrd="0" destOrd="0" presId="urn:microsoft.com/office/officeart/2005/8/layout/hList7"/>
    <dgm:cxn modelId="{A883DC18-0017-42C1-99B5-27CFC1E1E07C}" srcId="{E179734D-D231-4800-9587-09CC525EFDE2}" destId="{2D79271C-5C0D-49BB-9D3A-4184B3C4EB24}" srcOrd="2" destOrd="0" parTransId="{8E7B153A-03FB-48DD-9EA5-29C32BDEF443}" sibTransId="{F77CDED9-9D38-49BF-A50E-49523E088BC3}"/>
    <dgm:cxn modelId="{13893668-5799-4D34-88EB-CC779C44E41C}" type="presOf" srcId="{474912F5-1D0C-433C-90B8-913300D58ED8}" destId="{B1C53876-4707-46B0-A214-5177B72E31AB}" srcOrd="0" destOrd="0" presId="urn:microsoft.com/office/officeart/2005/8/layout/hList7"/>
    <dgm:cxn modelId="{393A3B34-9470-4BF4-A064-E78F5688FC2C}" type="presOf" srcId="{592CF9C3-8392-426E-B122-F43E3A069002}" destId="{7F18819D-95FE-4444-9005-27A3D180DE75}" srcOrd="0" destOrd="0" presId="urn:microsoft.com/office/officeart/2005/8/layout/hList7"/>
    <dgm:cxn modelId="{0B389A47-7817-49C5-AD5D-E571C7066825}" type="presOf" srcId="{CE450B97-DDDD-4BA1-91C2-E02349F26822}" destId="{F36508B8-FE60-4101-BDC4-1680243B0C2E}" srcOrd="0" destOrd="0" presId="urn:microsoft.com/office/officeart/2005/8/layout/hList7"/>
    <dgm:cxn modelId="{4065CE18-A0E6-4C7C-A6B1-52361BC5A0E2}" srcId="{E179734D-D231-4800-9587-09CC525EFDE2}" destId="{6A7B35F2-AB09-47B0-81FB-E9C490096A8F}" srcOrd="4" destOrd="0" parTransId="{17227D78-50E8-4E94-8362-92F71785795E}" sibTransId="{CC80224F-F711-411A-AA75-8265FEE6CD7A}"/>
    <dgm:cxn modelId="{80398553-54B9-410F-A794-414B58205030}" type="presOf" srcId="{5757A074-8745-4776-BDD2-C6346C377813}" destId="{74FF761C-EE4E-4CC2-9B82-EF179689607B}" srcOrd="0" destOrd="0" presId="urn:microsoft.com/office/officeart/2005/8/layout/hList7"/>
    <dgm:cxn modelId="{3AC6240D-5F58-452C-85C3-DE8C9293C71D}" srcId="{E179734D-D231-4800-9587-09CC525EFDE2}" destId="{592CF9C3-8392-426E-B122-F43E3A069002}" srcOrd="1" destOrd="0" parTransId="{9638E1AA-1F53-43C9-A02A-06FF3FF0F9AB}" sibTransId="{474912F5-1D0C-433C-90B8-913300D58ED8}"/>
    <dgm:cxn modelId="{6CB2E061-DB3F-4915-A11B-3D5BD138829E}" type="presOf" srcId="{6A7B35F2-AB09-47B0-81FB-E9C490096A8F}" destId="{07E7E889-C2DF-4F6A-ACB7-DF61CFBB0FD4}" srcOrd="1" destOrd="0" presId="urn:microsoft.com/office/officeart/2005/8/layout/hList7"/>
    <dgm:cxn modelId="{6274BB76-E939-4371-8618-348738A479C9}" type="presOf" srcId="{08CBF0D4-5E21-4DE8-B72C-5E0D93C46732}" destId="{0A08ACD8-EDFD-426A-823F-764083DDDDD4}" srcOrd="1" destOrd="0" presId="urn:microsoft.com/office/officeart/2005/8/layout/hList7"/>
    <dgm:cxn modelId="{93A6B362-7064-4A52-9235-D87A7F860420}" srcId="{E179734D-D231-4800-9587-09CC525EFDE2}" destId="{CE450B97-DDDD-4BA1-91C2-E02349F26822}" srcOrd="3" destOrd="0" parTransId="{55753777-3A3B-4E8D-AC15-EF52680FB156}" sibTransId="{5757A074-8745-4776-BDD2-C6346C377813}"/>
    <dgm:cxn modelId="{774C2FD8-FC56-4F4E-8962-6BF4050238FB}" type="presOf" srcId="{592CF9C3-8392-426E-B122-F43E3A069002}" destId="{870D8EA6-920B-43F3-B409-A2A5E8E5B2E4}" srcOrd="1" destOrd="0" presId="urn:microsoft.com/office/officeart/2005/8/layout/hList7"/>
    <dgm:cxn modelId="{28EF9351-B67E-4BF7-9EA8-35962270D07D}" srcId="{E179734D-D231-4800-9587-09CC525EFDE2}" destId="{08CBF0D4-5E21-4DE8-B72C-5E0D93C46732}" srcOrd="0" destOrd="0" parTransId="{6327F9B1-1A19-4753-B2B5-047757C795A4}" sibTransId="{A3C77D04-9E81-4CB9-A792-CCA5017D0887}"/>
    <dgm:cxn modelId="{79398C29-943E-43F5-A7A3-66B1DFD41F7E}" type="presParOf" srcId="{AC407C42-A101-46B8-8EC4-B0B6434619E6}" destId="{5B55A01E-69F3-4E67-BD1C-FB5E18308AE6}" srcOrd="0" destOrd="0" presId="urn:microsoft.com/office/officeart/2005/8/layout/hList7"/>
    <dgm:cxn modelId="{091784E7-9518-4B06-AEC9-46B2179524D4}" type="presParOf" srcId="{AC407C42-A101-46B8-8EC4-B0B6434619E6}" destId="{B0FAF4B3-4151-4DD1-9B44-7CE331850927}" srcOrd="1" destOrd="0" presId="urn:microsoft.com/office/officeart/2005/8/layout/hList7"/>
    <dgm:cxn modelId="{137FD136-2373-428C-976E-E52F2A1A098A}" type="presParOf" srcId="{B0FAF4B3-4151-4DD1-9B44-7CE331850927}" destId="{DA7875EB-DE23-438A-8B8B-A068F06ED247}" srcOrd="0" destOrd="0" presId="urn:microsoft.com/office/officeart/2005/8/layout/hList7"/>
    <dgm:cxn modelId="{FBFAC141-C204-4766-BC70-C525C9A2C118}" type="presParOf" srcId="{DA7875EB-DE23-438A-8B8B-A068F06ED247}" destId="{767E7B76-5E7C-45E9-AEEF-7138463CFED4}" srcOrd="0" destOrd="0" presId="urn:microsoft.com/office/officeart/2005/8/layout/hList7"/>
    <dgm:cxn modelId="{3FEBD9D2-EC98-4026-A4F7-D5247E562A05}" type="presParOf" srcId="{DA7875EB-DE23-438A-8B8B-A068F06ED247}" destId="{0A08ACD8-EDFD-426A-823F-764083DDDDD4}" srcOrd="1" destOrd="0" presId="urn:microsoft.com/office/officeart/2005/8/layout/hList7"/>
    <dgm:cxn modelId="{179C1D22-6519-4845-9B99-F7D5CACEFFEC}" type="presParOf" srcId="{DA7875EB-DE23-438A-8B8B-A068F06ED247}" destId="{658328CA-B141-4D2F-BC78-E53EB7709DA2}" srcOrd="2" destOrd="0" presId="urn:microsoft.com/office/officeart/2005/8/layout/hList7"/>
    <dgm:cxn modelId="{09E44D24-9AEF-4045-A942-43040CF1B804}" type="presParOf" srcId="{DA7875EB-DE23-438A-8B8B-A068F06ED247}" destId="{E506D9BB-E229-4F55-9E4F-84865D7740F9}" srcOrd="3" destOrd="0" presId="urn:microsoft.com/office/officeart/2005/8/layout/hList7"/>
    <dgm:cxn modelId="{74DCBC8A-3BD7-4722-9AAB-B384C7D883B8}" type="presParOf" srcId="{B0FAF4B3-4151-4DD1-9B44-7CE331850927}" destId="{4D179DE1-BA3C-447C-8EEF-D2BBC9E85138}" srcOrd="1" destOrd="0" presId="urn:microsoft.com/office/officeart/2005/8/layout/hList7"/>
    <dgm:cxn modelId="{D8057C72-79D5-4F29-849D-91F98ECC6FCC}" type="presParOf" srcId="{B0FAF4B3-4151-4DD1-9B44-7CE331850927}" destId="{822D7BC6-1C09-48C8-B286-AD4429F9A65F}" srcOrd="2" destOrd="0" presId="urn:microsoft.com/office/officeart/2005/8/layout/hList7"/>
    <dgm:cxn modelId="{53667EB9-056A-4AD9-AD36-00AF2A17B6CA}" type="presParOf" srcId="{822D7BC6-1C09-48C8-B286-AD4429F9A65F}" destId="{7F18819D-95FE-4444-9005-27A3D180DE75}" srcOrd="0" destOrd="0" presId="urn:microsoft.com/office/officeart/2005/8/layout/hList7"/>
    <dgm:cxn modelId="{4DFB24BF-15A4-4D05-8B34-8F10901C67D3}" type="presParOf" srcId="{822D7BC6-1C09-48C8-B286-AD4429F9A65F}" destId="{870D8EA6-920B-43F3-B409-A2A5E8E5B2E4}" srcOrd="1" destOrd="0" presId="urn:microsoft.com/office/officeart/2005/8/layout/hList7"/>
    <dgm:cxn modelId="{9952A806-91D5-4157-B438-EDF611ECE294}" type="presParOf" srcId="{822D7BC6-1C09-48C8-B286-AD4429F9A65F}" destId="{E83EE41A-F81E-4695-AC86-8EC9BD7A87F1}" srcOrd="2" destOrd="0" presId="urn:microsoft.com/office/officeart/2005/8/layout/hList7"/>
    <dgm:cxn modelId="{FBC7A58D-5315-44ED-A0E5-04B7F68BC212}" type="presParOf" srcId="{822D7BC6-1C09-48C8-B286-AD4429F9A65F}" destId="{D8FA933B-1ADE-43A5-921F-57E64D7E2214}" srcOrd="3" destOrd="0" presId="urn:microsoft.com/office/officeart/2005/8/layout/hList7"/>
    <dgm:cxn modelId="{1CF3747E-889C-4053-ADA3-755193718932}" type="presParOf" srcId="{B0FAF4B3-4151-4DD1-9B44-7CE331850927}" destId="{B1C53876-4707-46B0-A214-5177B72E31AB}" srcOrd="3" destOrd="0" presId="urn:microsoft.com/office/officeart/2005/8/layout/hList7"/>
    <dgm:cxn modelId="{48727715-2E3F-4DC2-A91F-B34AE184EB9B}" type="presParOf" srcId="{B0FAF4B3-4151-4DD1-9B44-7CE331850927}" destId="{52A54B92-19D8-4297-AC5E-559EF0191EF1}" srcOrd="4" destOrd="0" presId="urn:microsoft.com/office/officeart/2005/8/layout/hList7"/>
    <dgm:cxn modelId="{FDCC3A15-AA33-4B99-9D1D-AD14C36A51B3}" type="presParOf" srcId="{52A54B92-19D8-4297-AC5E-559EF0191EF1}" destId="{4D89FEF2-2373-4206-970F-0CD30307F384}" srcOrd="0" destOrd="0" presId="urn:microsoft.com/office/officeart/2005/8/layout/hList7"/>
    <dgm:cxn modelId="{7F53D9E6-12A5-45E9-8E62-4DA9CA6CECDA}" type="presParOf" srcId="{52A54B92-19D8-4297-AC5E-559EF0191EF1}" destId="{7FA187A8-D7B4-4F5E-AC0B-AC1B1C38738A}" srcOrd="1" destOrd="0" presId="urn:microsoft.com/office/officeart/2005/8/layout/hList7"/>
    <dgm:cxn modelId="{C9F4A1ED-A2CD-4161-99BC-664A089BF04B}" type="presParOf" srcId="{52A54B92-19D8-4297-AC5E-559EF0191EF1}" destId="{E92827E1-2359-48B8-9EB5-3FDCBFEE6B58}" srcOrd="2" destOrd="0" presId="urn:microsoft.com/office/officeart/2005/8/layout/hList7"/>
    <dgm:cxn modelId="{20C837EA-2B6F-4CD5-B1A1-767875133577}" type="presParOf" srcId="{52A54B92-19D8-4297-AC5E-559EF0191EF1}" destId="{6743875B-2DFA-463A-A13D-E1DB40A81324}" srcOrd="3" destOrd="0" presId="urn:microsoft.com/office/officeart/2005/8/layout/hList7"/>
    <dgm:cxn modelId="{7A2F4FEE-A340-4009-8CBC-E28630E0E6D3}" type="presParOf" srcId="{B0FAF4B3-4151-4DD1-9B44-7CE331850927}" destId="{083640D3-5D25-43BE-9D00-C4B7DD6AD4E6}" srcOrd="5" destOrd="0" presId="urn:microsoft.com/office/officeart/2005/8/layout/hList7"/>
    <dgm:cxn modelId="{A1F4BAD2-4854-4DD0-9094-C8939B2DAAA0}" type="presParOf" srcId="{B0FAF4B3-4151-4DD1-9B44-7CE331850927}" destId="{8EFD3F35-84BB-4BB3-ACE5-3846DD0C787D}" srcOrd="6" destOrd="0" presId="urn:microsoft.com/office/officeart/2005/8/layout/hList7"/>
    <dgm:cxn modelId="{6A3C2073-BFC8-40C6-8FA9-1FEBD379C074}" type="presParOf" srcId="{8EFD3F35-84BB-4BB3-ACE5-3846DD0C787D}" destId="{F36508B8-FE60-4101-BDC4-1680243B0C2E}" srcOrd="0" destOrd="0" presId="urn:microsoft.com/office/officeart/2005/8/layout/hList7"/>
    <dgm:cxn modelId="{AFDA77B9-12D3-4838-AB2F-2563C4E97029}" type="presParOf" srcId="{8EFD3F35-84BB-4BB3-ACE5-3846DD0C787D}" destId="{4CE10CBC-8E95-4E00-8AF7-6CD933858737}" srcOrd="1" destOrd="0" presId="urn:microsoft.com/office/officeart/2005/8/layout/hList7"/>
    <dgm:cxn modelId="{E554B3F7-30EC-4B2C-AF7E-0ED8846B1383}" type="presParOf" srcId="{8EFD3F35-84BB-4BB3-ACE5-3846DD0C787D}" destId="{CDB8F451-EFDD-4EFB-8F48-AF71EB43A1FD}" srcOrd="2" destOrd="0" presId="urn:microsoft.com/office/officeart/2005/8/layout/hList7"/>
    <dgm:cxn modelId="{7B906451-9802-4BDA-B743-3C0D66BF6419}" type="presParOf" srcId="{8EFD3F35-84BB-4BB3-ACE5-3846DD0C787D}" destId="{5E9C28E5-2444-4C42-A38E-22CB66E73BF0}" srcOrd="3" destOrd="0" presId="urn:microsoft.com/office/officeart/2005/8/layout/hList7"/>
    <dgm:cxn modelId="{9C623D8D-5C12-435B-A013-8541B8019D72}" type="presParOf" srcId="{B0FAF4B3-4151-4DD1-9B44-7CE331850927}" destId="{74FF761C-EE4E-4CC2-9B82-EF179689607B}" srcOrd="7" destOrd="0" presId="urn:microsoft.com/office/officeart/2005/8/layout/hList7"/>
    <dgm:cxn modelId="{6B172570-ACEB-43C8-A335-129FCB8BCEDD}" type="presParOf" srcId="{B0FAF4B3-4151-4DD1-9B44-7CE331850927}" destId="{46EF194B-E7B6-4E76-967E-EC0691FCDE22}" srcOrd="8" destOrd="0" presId="urn:microsoft.com/office/officeart/2005/8/layout/hList7"/>
    <dgm:cxn modelId="{90C48173-DB2F-408E-9C85-4B626BA6A9A2}" type="presParOf" srcId="{46EF194B-E7B6-4E76-967E-EC0691FCDE22}" destId="{BC9C55FA-ADAC-4B84-836E-9235B4B735DE}" srcOrd="0" destOrd="0" presId="urn:microsoft.com/office/officeart/2005/8/layout/hList7"/>
    <dgm:cxn modelId="{A2537826-C943-43AA-8ABB-BBB4C51F5D55}" type="presParOf" srcId="{46EF194B-E7B6-4E76-967E-EC0691FCDE22}" destId="{07E7E889-C2DF-4F6A-ACB7-DF61CFBB0FD4}" srcOrd="1" destOrd="0" presId="urn:microsoft.com/office/officeart/2005/8/layout/hList7"/>
    <dgm:cxn modelId="{56FC63CA-EF02-40B1-B1F9-C1F28129A73F}" type="presParOf" srcId="{46EF194B-E7B6-4E76-967E-EC0691FCDE22}" destId="{E21EF77A-B545-4172-BB86-B7B99FD05C88}" srcOrd="2" destOrd="0" presId="urn:microsoft.com/office/officeart/2005/8/layout/hList7"/>
    <dgm:cxn modelId="{31C5C2FD-CBFA-4470-9990-E00DB1917A70}" type="presParOf" srcId="{46EF194B-E7B6-4E76-967E-EC0691FCDE22}" destId="{60658A95-D294-400C-9D03-902A067A5AC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8D1F8-9200-4B09-B4A7-C4905817DF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445BCC-9A4C-4477-82DF-1C586C8DC8C3}">
      <dgm:prSet/>
      <dgm:spPr/>
      <dgm:t>
        <a:bodyPr/>
        <a:lstStyle/>
        <a:p>
          <a:pPr rtl="0"/>
          <a:r>
            <a:rPr lang="en-US" dirty="0" smtClean="0"/>
            <a:t>Locally Hosted</a:t>
          </a:r>
          <a:endParaRPr lang="en-US" dirty="0"/>
        </a:p>
      </dgm:t>
    </dgm:pt>
    <dgm:pt modelId="{0FDCD236-2A1E-436B-8546-78BEE6B06BEB}" type="parTrans" cxnId="{6B399DFD-4BF8-4782-BBA0-760E6836248A}">
      <dgm:prSet/>
      <dgm:spPr/>
      <dgm:t>
        <a:bodyPr/>
        <a:lstStyle/>
        <a:p>
          <a:endParaRPr lang="en-US"/>
        </a:p>
      </dgm:t>
    </dgm:pt>
    <dgm:pt modelId="{AB5F50D0-33D7-4C56-938A-65829157F3C8}" type="sibTrans" cxnId="{6B399DFD-4BF8-4782-BBA0-760E6836248A}">
      <dgm:prSet/>
      <dgm:spPr/>
      <dgm:t>
        <a:bodyPr/>
        <a:lstStyle/>
        <a:p>
          <a:endParaRPr lang="en-US"/>
        </a:p>
      </dgm:t>
    </dgm:pt>
    <dgm:pt modelId="{86F67C16-873E-4A36-A5CA-AE8A143AF042}">
      <dgm:prSet/>
      <dgm:spPr/>
      <dgm:t>
        <a:bodyPr/>
        <a:lstStyle/>
        <a:p>
          <a:pPr rtl="0"/>
          <a:r>
            <a:rPr lang="en-US" smtClean="0"/>
            <a:t>Simple User Management</a:t>
          </a:r>
          <a:endParaRPr lang="en-US"/>
        </a:p>
      </dgm:t>
    </dgm:pt>
    <dgm:pt modelId="{D5A39408-ACC8-4152-ADB5-150C05DC72EB}" type="parTrans" cxnId="{F3D4F2AC-6E74-480A-B522-554FAFC6D095}">
      <dgm:prSet/>
      <dgm:spPr/>
      <dgm:t>
        <a:bodyPr/>
        <a:lstStyle/>
        <a:p>
          <a:endParaRPr lang="en-US"/>
        </a:p>
      </dgm:t>
    </dgm:pt>
    <dgm:pt modelId="{CA51220F-3B4E-4BF2-BCC7-C439D9318C16}" type="sibTrans" cxnId="{F3D4F2AC-6E74-480A-B522-554FAFC6D095}">
      <dgm:prSet/>
      <dgm:spPr/>
      <dgm:t>
        <a:bodyPr/>
        <a:lstStyle/>
        <a:p>
          <a:endParaRPr lang="en-US"/>
        </a:p>
      </dgm:t>
    </dgm:pt>
    <dgm:pt modelId="{54DCC7CE-99F4-4D1D-A917-C78605DA254D}">
      <dgm:prSet/>
      <dgm:spPr/>
      <dgm:t>
        <a:bodyPr/>
        <a:lstStyle/>
        <a:p>
          <a:pPr rtl="0"/>
          <a:r>
            <a:rPr lang="en-US" smtClean="0"/>
            <a:t>Branch Push Protections</a:t>
          </a:r>
          <a:endParaRPr lang="en-US"/>
        </a:p>
      </dgm:t>
    </dgm:pt>
    <dgm:pt modelId="{B5EF920B-F04B-45FC-BAF9-D9F57AF600CE}" type="parTrans" cxnId="{DAF669DB-35F8-49B3-8199-AADBC0E971C4}">
      <dgm:prSet/>
      <dgm:spPr/>
      <dgm:t>
        <a:bodyPr/>
        <a:lstStyle/>
        <a:p>
          <a:endParaRPr lang="en-US"/>
        </a:p>
      </dgm:t>
    </dgm:pt>
    <dgm:pt modelId="{60CE6D2F-D85B-447F-A6A9-49A9B9593AC0}" type="sibTrans" cxnId="{DAF669DB-35F8-49B3-8199-AADBC0E971C4}">
      <dgm:prSet/>
      <dgm:spPr/>
      <dgm:t>
        <a:bodyPr/>
        <a:lstStyle/>
        <a:p>
          <a:endParaRPr lang="en-US"/>
        </a:p>
      </dgm:t>
    </dgm:pt>
    <dgm:pt modelId="{666414B3-2505-4ED6-A4D2-0DA8DF31255C}">
      <dgm:prSet/>
      <dgm:spPr/>
      <dgm:t>
        <a:bodyPr/>
        <a:lstStyle/>
        <a:p>
          <a:pPr rtl="0"/>
          <a:r>
            <a:rPr lang="en-US" smtClean="0"/>
            <a:t>HTTP Push Request</a:t>
          </a:r>
          <a:endParaRPr lang="en-US"/>
        </a:p>
      </dgm:t>
    </dgm:pt>
    <dgm:pt modelId="{13A1EABA-6FAF-4075-8F54-D6BD09ED7DF6}" type="parTrans" cxnId="{902D30F8-EB77-419F-B3F8-87CA826F3D05}">
      <dgm:prSet/>
      <dgm:spPr/>
      <dgm:t>
        <a:bodyPr/>
        <a:lstStyle/>
        <a:p>
          <a:endParaRPr lang="en-US"/>
        </a:p>
      </dgm:t>
    </dgm:pt>
    <dgm:pt modelId="{E5836087-BCDD-444C-981D-FC9D0042BDCD}" type="sibTrans" cxnId="{902D30F8-EB77-419F-B3F8-87CA826F3D05}">
      <dgm:prSet/>
      <dgm:spPr/>
      <dgm:t>
        <a:bodyPr/>
        <a:lstStyle/>
        <a:p>
          <a:endParaRPr lang="en-US"/>
        </a:p>
      </dgm:t>
    </dgm:pt>
    <dgm:pt modelId="{A4AA56FB-1F0B-4C60-B031-495AB48FC436}" type="pres">
      <dgm:prSet presAssocID="{B808D1F8-9200-4B09-B4A7-C4905817DF2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CCFB8A9-10D3-44BC-A86A-90D4D47AE3F6}" type="pres">
      <dgm:prSet presAssocID="{B808D1F8-9200-4B09-B4A7-C4905817DF28}" presName="Name1" presStyleCnt="0"/>
      <dgm:spPr/>
    </dgm:pt>
    <dgm:pt modelId="{38A452F1-2641-4847-9193-242127E98F2D}" type="pres">
      <dgm:prSet presAssocID="{B808D1F8-9200-4B09-B4A7-C4905817DF28}" presName="cycle" presStyleCnt="0"/>
      <dgm:spPr/>
    </dgm:pt>
    <dgm:pt modelId="{0CED2B27-A6F3-48F1-AA3C-14E0C71E6C2A}" type="pres">
      <dgm:prSet presAssocID="{B808D1F8-9200-4B09-B4A7-C4905817DF28}" presName="srcNode" presStyleLbl="node1" presStyleIdx="0" presStyleCnt="4"/>
      <dgm:spPr/>
    </dgm:pt>
    <dgm:pt modelId="{36D84F29-9647-4FF1-A14C-296887765A2B}" type="pres">
      <dgm:prSet presAssocID="{B808D1F8-9200-4B09-B4A7-C4905817DF28}" presName="conn" presStyleLbl="parChTrans1D2" presStyleIdx="0" presStyleCnt="1"/>
      <dgm:spPr/>
      <dgm:t>
        <a:bodyPr/>
        <a:lstStyle/>
        <a:p>
          <a:endParaRPr lang="en-US"/>
        </a:p>
      </dgm:t>
    </dgm:pt>
    <dgm:pt modelId="{6D930AF1-2F33-4F1C-96A1-1FE4D2EAFA1F}" type="pres">
      <dgm:prSet presAssocID="{B808D1F8-9200-4B09-B4A7-C4905817DF28}" presName="extraNode" presStyleLbl="node1" presStyleIdx="0" presStyleCnt="4"/>
      <dgm:spPr/>
    </dgm:pt>
    <dgm:pt modelId="{9B6EBFBB-9BF8-4515-8963-EFC162C8B7BA}" type="pres">
      <dgm:prSet presAssocID="{B808D1F8-9200-4B09-B4A7-C4905817DF28}" presName="dstNode" presStyleLbl="node1" presStyleIdx="0" presStyleCnt="4"/>
      <dgm:spPr/>
    </dgm:pt>
    <dgm:pt modelId="{C80B2BDD-36BB-4185-8E27-7F4ED6533CC2}" type="pres">
      <dgm:prSet presAssocID="{93445BCC-9A4C-4477-82DF-1C586C8DC8C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74698-B5B7-44F0-A918-B6A958087282}" type="pres">
      <dgm:prSet presAssocID="{93445BCC-9A4C-4477-82DF-1C586C8DC8C3}" presName="accent_1" presStyleCnt="0"/>
      <dgm:spPr/>
    </dgm:pt>
    <dgm:pt modelId="{DDFBE8DF-F321-4D94-8494-60837A9205F3}" type="pres">
      <dgm:prSet presAssocID="{93445BCC-9A4C-4477-82DF-1C586C8DC8C3}" presName="accentRepeatNode" presStyleLbl="solidFgAcc1" presStyleIdx="0" presStyleCnt="4"/>
      <dgm:spPr/>
    </dgm:pt>
    <dgm:pt modelId="{99B478FD-CC50-4221-AD0A-866EBEA1796B}" type="pres">
      <dgm:prSet presAssocID="{86F67C16-873E-4A36-A5CA-AE8A143AF04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1111B-81C5-4812-9AEF-C8B8E2BF0151}" type="pres">
      <dgm:prSet presAssocID="{86F67C16-873E-4A36-A5CA-AE8A143AF042}" presName="accent_2" presStyleCnt="0"/>
      <dgm:spPr/>
    </dgm:pt>
    <dgm:pt modelId="{20B4649C-7F40-46B9-BFB5-D9A71AE41878}" type="pres">
      <dgm:prSet presAssocID="{86F67C16-873E-4A36-A5CA-AE8A143AF042}" presName="accentRepeatNode" presStyleLbl="solidFgAcc1" presStyleIdx="1" presStyleCnt="4"/>
      <dgm:spPr/>
    </dgm:pt>
    <dgm:pt modelId="{4F85BD9E-BF04-4A1D-96E6-081CF0812B80}" type="pres">
      <dgm:prSet presAssocID="{54DCC7CE-99F4-4D1D-A917-C78605DA254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209D6-CD50-4A1D-AFCD-F29956269D2C}" type="pres">
      <dgm:prSet presAssocID="{54DCC7CE-99F4-4D1D-A917-C78605DA254D}" presName="accent_3" presStyleCnt="0"/>
      <dgm:spPr/>
    </dgm:pt>
    <dgm:pt modelId="{B2197842-22AC-4E75-98E7-A2A7749FE811}" type="pres">
      <dgm:prSet presAssocID="{54DCC7CE-99F4-4D1D-A917-C78605DA254D}" presName="accentRepeatNode" presStyleLbl="solidFgAcc1" presStyleIdx="2" presStyleCnt="4"/>
      <dgm:spPr/>
    </dgm:pt>
    <dgm:pt modelId="{0B780EA7-DF5C-4FAE-89CF-E16FA854CF57}" type="pres">
      <dgm:prSet presAssocID="{666414B3-2505-4ED6-A4D2-0DA8DF31255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ABEEF-CC61-40B2-B6EC-76FF9CF8ADD4}" type="pres">
      <dgm:prSet presAssocID="{666414B3-2505-4ED6-A4D2-0DA8DF31255C}" presName="accent_4" presStyleCnt="0"/>
      <dgm:spPr/>
    </dgm:pt>
    <dgm:pt modelId="{EFAEF7BE-ECCC-449D-8F10-4860D3D5D5BB}" type="pres">
      <dgm:prSet presAssocID="{666414B3-2505-4ED6-A4D2-0DA8DF31255C}" presName="accentRepeatNode" presStyleLbl="solidFgAcc1" presStyleIdx="3" presStyleCnt="4"/>
      <dgm:spPr/>
    </dgm:pt>
  </dgm:ptLst>
  <dgm:cxnLst>
    <dgm:cxn modelId="{BFF41E4F-A4ED-4B45-A6ED-B21DFE9EC1FD}" type="presOf" srcId="{AB5F50D0-33D7-4C56-938A-65829157F3C8}" destId="{36D84F29-9647-4FF1-A14C-296887765A2B}" srcOrd="0" destOrd="0" presId="urn:microsoft.com/office/officeart/2008/layout/VerticalCurvedList"/>
    <dgm:cxn modelId="{6A17D4DB-D04A-450A-A117-0622A4A96034}" type="presOf" srcId="{93445BCC-9A4C-4477-82DF-1C586C8DC8C3}" destId="{C80B2BDD-36BB-4185-8E27-7F4ED6533CC2}" srcOrd="0" destOrd="0" presId="urn:microsoft.com/office/officeart/2008/layout/VerticalCurvedList"/>
    <dgm:cxn modelId="{EDD9FEC7-3AD8-4EB7-A955-F642A3AF962F}" type="presOf" srcId="{B808D1F8-9200-4B09-B4A7-C4905817DF28}" destId="{A4AA56FB-1F0B-4C60-B031-495AB48FC436}" srcOrd="0" destOrd="0" presId="urn:microsoft.com/office/officeart/2008/layout/VerticalCurvedList"/>
    <dgm:cxn modelId="{6B399DFD-4BF8-4782-BBA0-760E6836248A}" srcId="{B808D1F8-9200-4B09-B4A7-C4905817DF28}" destId="{93445BCC-9A4C-4477-82DF-1C586C8DC8C3}" srcOrd="0" destOrd="0" parTransId="{0FDCD236-2A1E-436B-8546-78BEE6B06BEB}" sibTransId="{AB5F50D0-33D7-4C56-938A-65829157F3C8}"/>
    <dgm:cxn modelId="{9E72425E-8947-4C9B-A982-91D3EC5B0B7B}" type="presOf" srcId="{54DCC7CE-99F4-4D1D-A917-C78605DA254D}" destId="{4F85BD9E-BF04-4A1D-96E6-081CF0812B80}" srcOrd="0" destOrd="0" presId="urn:microsoft.com/office/officeart/2008/layout/VerticalCurvedList"/>
    <dgm:cxn modelId="{ED6BAC3C-A681-49DA-B55D-3016D3563083}" type="presOf" srcId="{666414B3-2505-4ED6-A4D2-0DA8DF31255C}" destId="{0B780EA7-DF5C-4FAE-89CF-E16FA854CF57}" srcOrd="0" destOrd="0" presId="urn:microsoft.com/office/officeart/2008/layout/VerticalCurvedList"/>
    <dgm:cxn modelId="{902D30F8-EB77-419F-B3F8-87CA826F3D05}" srcId="{B808D1F8-9200-4B09-B4A7-C4905817DF28}" destId="{666414B3-2505-4ED6-A4D2-0DA8DF31255C}" srcOrd="3" destOrd="0" parTransId="{13A1EABA-6FAF-4075-8F54-D6BD09ED7DF6}" sibTransId="{E5836087-BCDD-444C-981D-FC9D0042BDCD}"/>
    <dgm:cxn modelId="{DAF669DB-35F8-49B3-8199-AADBC0E971C4}" srcId="{B808D1F8-9200-4B09-B4A7-C4905817DF28}" destId="{54DCC7CE-99F4-4D1D-A917-C78605DA254D}" srcOrd="2" destOrd="0" parTransId="{B5EF920B-F04B-45FC-BAF9-D9F57AF600CE}" sibTransId="{60CE6D2F-D85B-447F-A6A9-49A9B9593AC0}"/>
    <dgm:cxn modelId="{B791A43A-A234-4D1C-98DD-4451227F97FE}" type="presOf" srcId="{86F67C16-873E-4A36-A5CA-AE8A143AF042}" destId="{99B478FD-CC50-4221-AD0A-866EBEA1796B}" srcOrd="0" destOrd="0" presId="urn:microsoft.com/office/officeart/2008/layout/VerticalCurvedList"/>
    <dgm:cxn modelId="{F3D4F2AC-6E74-480A-B522-554FAFC6D095}" srcId="{B808D1F8-9200-4B09-B4A7-C4905817DF28}" destId="{86F67C16-873E-4A36-A5CA-AE8A143AF042}" srcOrd="1" destOrd="0" parTransId="{D5A39408-ACC8-4152-ADB5-150C05DC72EB}" sibTransId="{CA51220F-3B4E-4BF2-BCC7-C439D9318C16}"/>
    <dgm:cxn modelId="{E81C818F-7094-482B-826B-FF08E20C42F6}" type="presParOf" srcId="{A4AA56FB-1F0B-4C60-B031-495AB48FC436}" destId="{4CCFB8A9-10D3-44BC-A86A-90D4D47AE3F6}" srcOrd="0" destOrd="0" presId="urn:microsoft.com/office/officeart/2008/layout/VerticalCurvedList"/>
    <dgm:cxn modelId="{BC5C8C97-C85D-4894-B1A3-657D3ED3B5A6}" type="presParOf" srcId="{4CCFB8A9-10D3-44BC-A86A-90D4D47AE3F6}" destId="{38A452F1-2641-4847-9193-242127E98F2D}" srcOrd="0" destOrd="0" presId="urn:microsoft.com/office/officeart/2008/layout/VerticalCurvedList"/>
    <dgm:cxn modelId="{510A9FCF-2488-4A73-A0E5-43CDE6E0AAD7}" type="presParOf" srcId="{38A452F1-2641-4847-9193-242127E98F2D}" destId="{0CED2B27-A6F3-48F1-AA3C-14E0C71E6C2A}" srcOrd="0" destOrd="0" presId="urn:microsoft.com/office/officeart/2008/layout/VerticalCurvedList"/>
    <dgm:cxn modelId="{ABE78738-B303-433D-AD73-555D5964232D}" type="presParOf" srcId="{38A452F1-2641-4847-9193-242127E98F2D}" destId="{36D84F29-9647-4FF1-A14C-296887765A2B}" srcOrd="1" destOrd="0" presId="urn:microsoft.com/office/officeart/2008/layout/VerticalCurvedList"/>
    <dgm:cxn modelId="{748A94AB-226D-473F-B569-14D1CB4F6EEA}" type="presParOf" srcId="{38A452F1-2641-4847-9193-242127E98F2D}" destId="{6D930AF1-2F33-4F1C-96A1-1FE4D2EAFA1F}" srcOrd="2" destOrd="0" presId="urn:microsoft.com/office/officeart/2008/layout/VerticalCurvedList"/>
    <dgm:cxn modelId="{4AB91ED3-AAD1-4C48-9D11-C568E59D38F5}" type="presParOf" srcId="{38A452F1-2641-4847-9193-242127E98F2D}" destId="{9B6EBFBB-9BF8-4515-8963-EFC162C8B7BA}" srcOrd="3" destOrd="0" presId="urn:microsoft.com/office/officeart/2008/layout/VerticalCurvedList"/>
    <dgm:cxn modelId="{F76B3EB1-8EC2-4163-BA24-E1C59F376B11}" type="presParOf" srcId="{4CCFB8A9-10D3-44BC-A86A-90D4D47AE3F6}" destId="{C80B2BDD-36BB-4185-8E27-7F4ED6533CC2}" srcOrd="1" destOrd="0" presId="urn:microsoft.com/office/officeart/2008/layout/VerticalCurvedList"/>
    <dgm:cxn modelId="{F330848F-98A2-4CDC-9096-79DF9DCF5168}" type="presParOf" srcId="{4CCFB8A9-10D3-44BC-A86A-90D4D47AE3F6}" destId="{A2574698-B5B7-44F0-A918-B6A958087282}" srcOrd="2" destOrd="0" presId="urn:microsoft.com/office/officeart/2008/layout/VerticalCurvedList"/>
    <dgm:cxn modelId="{CEA2CDD7-9E77-424D-AC9B-A295BA62FB04}" type="presParOf" srcId="{A2574698-B5B7-44F0-A918-B6A958087282}" destId="{DDFBE8DF-F321-4D94-8494-60837A9205F3}" srcOrd="0" destOrd="0" presId="urn:microsoft.com/office/officeart/2008/layout/VerticalCurvedList"/>
    <dgm:cxn modelId="{91F49B16-3C47-4F94-A96A-042EACB372DA}" type="presParOf" srcId="{4CCFB8A9-10D3-44BC-A86A-90D4D47AE3F6}" destId="{99B478FD-CC50-4221-AD0A-866EBEA1796B}" srcOrd="3" destOrd="0" presId="urn:microsoft.com/office/officeart/2008/layout/VerticalCurvedList"/>
    <dgm:cxn modelId="{876013BC-CF55-4C00-B9C2-384E5AC0E274}" type="presParOf" srcId="{4CCFB8A9-10D3-44BC-A86A-90D4D47AE3F6}" destId="{72B1111B-81C5-4812-9AEF-C8B8E2BF0151}" srcOrd="4" destOrd="0" presId="urn:microsoft.com/office/officeart/2008/layout/VerticalCurvedList"/>
    <dgm:cxn modelId="{9ADE2D1A-25C4-4854-9AC5-2487B9DDE1AD}" type="presParOf" srcId="{72B1111B-81C5-4812-9AEF-C8B8E2BF0151}" destId="{20B4649C-7F40-46B9-BFB5-D9A71AE41878}" srcOrd="0" destOrd="0" presId="urn:microsoft.com/office/officeart/2008/layout/VerticalCurvedList"/>
    <dgm:cxn modelId="{040524EC-6696-432F-90E5-E58378F16EC7}" type="presParOf" srcId="{4CCFB8A9-10D3-44BC-A86A-90D4D47AE3F6}" destId="{4F85BD9E-BF04-4A1D-96E6-081CF0812B80}" srcOrd="5" destOrd="0" presId="urn:microsoft.com/office/officeart/2008/layout/VerticalCurvedList"/>
    <dgm:cxn modelId="{77B97FDE-F48D-49BA-BD74-3AD0F584CAA7}" type="presParOf" srcId="{4CCFB8A9-10D3-44BC-A86A-90D4D47AE3F6}" destId="{137209D6-CD50-4A1D-AFCD-F29956269D2C}" srcOrd="6" destOrd="0" presId="urn:microsoft.com/office/officeart/2008/layout/VerticalCurvedList"/>
    <dgm:cxn modelId="{44BE7A0A-1858-46A8-AE53-645AE9B4AFF9}" type="presParOf" srcId="{137209D6-CD50-4A1D-AFCD-F29956269D2C}" destId="{B2197842-22AC-4E75-98E7-A2A7749FE811}" srcOrd="0" destOrd="0" presId="urn:microsoft.com/office/officeart/2008/layout/VerticalCurvedList"/>
    <dgm:cxn modelId="{6EDF96A5-9220-4AB3-B33B-6FFBAF743D42}" type="presParOf" srcId="{4CCFB8A9-10D3-44BC-A86A-90D4D47AE3F6}" destId="{0B780EA7-DF5C-4FAE-89CF-E16FA854CF57}" srcOrd="7" destOrd="0" presId="urn:microsoft.com/office/officeart/2008/layout/VerticalCurvedList"/>
    <dgm:cxn modelId="{AB313C62-4810-41C0-8B8F-107021F1B487}" type="presParOf" srcId="{4CCFB8A9-10D3-44BC-A86A-90D4D47AE3F6}" destId="{B2BABEEF-CC61-40B2-B6EC-76FF9CF8ADD4}" srcOrd="8" destOrd="0" presId="urn:microsoft.com/office/officeart/2008/layout/VerticalCurvedList"/>
    <dgm:cxn modelId="{A8E48E19-EED6-4296-8332-9462A98848C0}" type="presParOf" srcId="{B2BABEEF-CC61-40B2-B6EC-76FF9CF8ADD4}" destId="{EFAEF7BE-ECCC-449D-8F10-4860D3D5D5B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FD56A1-FF64-4675-A0A1-7793FEA2A8A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DD9F15-EAF9-4B3C-910C-54048155B595}">
      <dgm:prSet/>
      <dgm:spPr/>
      <dgm:t>
        <a:bodyPr/>
        <a:lstStyle/>
        <a:p>
          <a:pPr rtl="0"/>
          <a:r>
            <a:rPr lang="en-US" dirty="0" smtClean="0"/>
            <a:t>Centralized Workspace Management</a:t>
          </a:r>
          <a:endParaRPr lang="en-US" dirty="0"/>
        </a:p>
      </dgm:t>
    </dgm:pt>
    <dgm:pt modelId="{EADC5534-F14D-45BB-BE5E-A025DF6A1463}" type="parTrans" cxnId="{CD65464C-FD35-475E-AC08-F584FF58A880}">
      <dgm:prSet/>
      <dgm:spPr/>
      <dgm:t>
        <a:bodyPr/>
        <a:lstStyle/>
        <a:p>
          <a:endParaRPr lang="en-US"/>
        </a:p>
      </dgm:t>
    </dgm:pt>
    <dgm:pt modelId="{9B53DC66-43CD-498F-83C2-1B348171835F}" type="sibTrans" cxnId="{CD65464C-FD35-475E-AC08-F584FF58A880}">
      <dgm:prSet/>
      <dgm:spPr/>
      <dgm:t>
        <a:bodyPr/>
        <a:lstStyle/>
        <a:p>
          <a:endParaRPr lang="en-US"/>
        </a:p>
      </dgm:t>
    </dgm:pt>
    <dgm:pt modelId="{401AFEE9-1B58-45A4-9371-2BA72F99366F}">
      <dgm:prSet/>
      <dgm:spPr/>
      <dgm:t>
        <a:bodyPr/>
        <a:lstStyle/>
        <a:p>
          <a:pPr rtl="0"/>
          <a:r>
            <a:rPr lang="en-US" smtClean="0"/>
            <a:t>Workspace Version Control</a:t>
          </a:r>
          <a:endParaRPr lang="en-US"/>
        </a:p>
      </dgm:t>
    </dgm:pt>
    <dgm:pt modelId="{5FF280CF-9FC3-4A0D-B0A8-B2E6DD1B6938}" type="parTrans" cxnId="{4D85CB15-B08C-49AF-98D1-5537CB3AADE1}">
      <dgm:prSet/>
      <dgm:spPr/>
      <dgm:t>
        <a:bodyPr/>
        <a:lstStyle/>
        <a:p>
          <a:endParaRPr lang="en-US"/>
        </a:p>
      </dgm:t>
    </dgm:pt>
    <dgm:pt modelId="{099B7459-2CF6-452B-81C6-9E180A600D19}" type="sibTrans" cxnId="{4D85CB15-B08C-49AF-98D1-5537CB3AADE1}">
      <dgm:prSet/>
      <dgm:spPr/>
      <dgm:t>
        <a:bodyPr/>
        <a:lstStyle/>
        <a:p>
          <a:endParaRPr lang="en-US"/>
        </a:p>
      </dgm:t>
    </dgm:pt>
    <dgm:pt modelId="{127BFEB9-48EB-4C04-A393-6A3DFF27610A}">
      <dgm:prSet/>
      <dgm:spPr/>
      <dgm:t>
        <a:bodyPr/>
        <a:lstStyle/>
        <a:p>
          <a:pPr rtl="0"/>
          <a:r>
            <a:rPr lang="en-US" dirty="0" smtClean="0"/>
            <a:t>Re-Usable Layers (For Build System)</a:t>
          </a:r>
          <a:endParaRPr lang="en-US" dirty="0"/>
        </a:p>
      </dgm:t>
    </dgm:pt>
    <dgm:pt modelId="{61624407-E8E4-4827-B6AD-152660CEF8C6}" type="parTrans" cxnId="{71A42C65-136A-45BB-A32C-9122C6249BE1}">
      <dgm:prSet/>
      <dgm:spPr/>
      <dgm:t>
        <a:bodyPr/>
        <a:lstStyle/>
        <a:p>
          <a:endParaRPr lang="en-US"/>
        </a:p>
      </dgm:t>
    </dgm:pt>
    <dgm:pt modelId="{268DECA5-6E6E-4883-A772-BCAAF1D10828}" type="sibTrans" cxnId="{71A42C65-136A-45BB-A32C-9122C6249BE1}">
      <dgm:prSet/>
      <dgm:spPr/>
      <dgm:t>
        <a:bodyPr/>
        <a:lstStyle/>
        <a:p>
          <a:endParaRPr lang="en-US"/>
        </a:p>
      </dgm:t>
    </dgm:pt>
    <dgm:pt modelId="{80E13C4F-FF4C-42F3-AF6F-54C977569EC1}">
      <dgm:prSet/>
      <dgm:spPr/>
      <dgm:t>
        <a:bodyPr/>
        <a:lstStyle/>
        <a:p>
          <a:pPr rtl="0"/>
          <a:r>
            <a:rPr lang="en-US" smtClean="0"/>
            <a:t>Centralized Distribution</a:t>
          </a:r>
          <a:endParaRPr lang="en-US"/>
        </a:p>
      </dgm:t>
    </dgm:pt>
    <dgm:pt modelId="{9A9F48CD-AD4B-499B-BF9A-936077DCC1FA}" type="parTrans" cxnId="{92BAF18C-B1E6-44F4-BA7B-454217656D14}">
      <dgm:prSet/>
      <dgm:spPr/>
      <dgm:t>
        <a:bodyPr/>
        <a:lstStyle/>
        <a:p>
          <a:endParaRPr lang="en-US"/>
        </a:p>
      </dgm:t>
    </dgm:pt>
    <dgm:pt modelId="{503320EA-0EB1-444A-9508-2879251C194F}" type="sibTrans" cxnId="{92BAF18C-B1E6-44F4-BA7B-454217656D14}">
      <dgm:prSet/>
      <dgm:spPr/>
      <dgm:t>
        <a:bodyPr/>
        <a:lstStyle/>
        <a:p>
          <a:endParaRPr lang="en-US"/>
        </a:p>
      </dgm:t>
    </dgm:pt>
    <dgm:pt modelId="{CF2E75F0-9873-48EE-A8D5-228158257C26}" type="pres">
      <dgm:prSet presAssocID="{9DFD56A1-FF64-4675-A0A1-7793FEA2A8A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180FA4-CC4E-47FA-A688-2523FDD7C149}" type="pres">
      <dgm:prSet presAssocID="{47DD9F15-EAF9-4B3C-910C-54048155B595}" presName="comp" presStyleCnt="0"/>
      <dgm:spPr/>
    </dgm:pt>
    <dgm:pt modelId="{087B1591-2AAA-43F3-948B-882FC5BA2FE4}" type="pres">
      <dgm:prSet presAssocID="{47DD9F15-EAF9-4B3C-910C-54048155B59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51A075-E165-478E-82E8-2A5241B12164}" type="pres">
      <dgm:prSet presAssocID="{47DD9F15-EAF9-4B3C-910C-54048155B595}" presName="rect1" presStyleLbl="ln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A807394-4B9C-4CC1-93C4-5B6FD94B1034}" type="pres">
      <dgm:prSet presAssocID="{9B53DC66-43CD-498F-83C2-1B348171835F}" presName="sibTrans" presStyleCnt="0"/>
      <dgm:spPr/>
    </dgm:pt>
    <dgm:pt modelId="{155D85BC-08BA-45CA-8AC6-25599EC8FBB4}" type="pres">
      <dgm:prSet presAssocID="{401AFEE9-1B58-45A4-9371-2BA72F99366F}" presName="comp" presStyleCnt="0"/>
      <dgm:spPr/>
    </dgm:pt>
    <dgm:pt modelId="{EA7A57F4-5858-4E87-A893-DF732002EB12}" type="pres">
      <dgm:prSet presAssocID="{401AFEE9-1B58-45A4-9371-2BA72F99366F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F5232-7DAD-4A5A-9AC4-D2D7E1B3CCA6}" type="pres">
      <dgm:prSet presAssocID="{401AFEE9-1B58-45A4-9371-2BA72F99366F}" presName="rect1" presStyleLbl="lnNode1" presStyleIdx="1" presStyleCnt="4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2" r="2133"/>
          </a:stretch>
        </a:blipFill>
      </dgm:spPr>
    </dgm:pt>
    <dgm:pt modelId="{7703C0C0-4464-4304-9D7E-EE47C9BE655A}" type="pres">
      <dgm:prSet presAssocID="{099B7459-2CF6-452B-81C6-9E180A600D19}" presName="sibTrans" presStyleCnt="0"/>
      <dgm:spPr/>
    </dgm:pt>
    <dgm:pt modelId="{FE220804-034C-4541-B359-2ED51F72F7DE}" type="pres">
      <dgm:prSet presAssocID="{127BFEB9-48EB-4C04-A393-6A3DFF27610A}" presName="comp" presStyleCnt="0"/>
      <dgm:spPr/>
    </dgm:pt>
    <dgm:pt modelId="{DFF75A34-E9AD-4188-9BDA-C3AF62712F75}" type="pres">
      <dgm:prSet presAssocID="{127BFEB9-48EB-4C04-A393-6A3DFF27610A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EB27B-6CFC-4D7C-9F04-F8528EFFBCE0}" type="pres">
      <dgm:prSet presAssocID="{127BFEB9-48EB-4C04-A393-6A3DFF27610A}" presName="rect1" presStyleLbl="ln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3B66F34-F816-48AB-A0FA-AA913E1FFB66}" type="pres">
      <dgm:prSet presAssocID="{268DECA5-6E6E-4883-A772-BCAAF1D10828}" presName="sibTrans" presStyleCnt="0"/>
      <dgm:spPr/>
    </dgm:pt>
    <dgm:pt modelId="{4EA2EBAC-229C-4A6C-AC64-CCEE8A1A9AF6}" type="pres">
      <dgm:prSet presAssocID="{80E13C4F-FF4C-42F3-AF6F-54C977569EC1}" presName="comp" presStyleCnt="0"/>
      <dgm:spPr/>
    </dgm:pt>
    <dgm:pt modelId="{EB14A38D-0E7B-4D28-B4E7-8646E72B208E}" type="pres">
      <dgm:prSet presAssocID="{80E13C4F-FF4C-42F3-AF6F-54C977569EC1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375A8-42AD-4ABC-AE49-D022B84DDFE9}" type="pres">
      <dgm:prSet presAssocID="{80E13C4F-FF4C-42F3-AF6F-54C977569EC1}" presName="rect1" presStyleLbl="ln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1A556014-1E12-4B77-8D90-6FC8A84D9132}" type="presOf" srcId="{127BFEB9-48EB-4C04-A393-6A3DFF27610A}" destId="{DFF75A34-E9AD-4188-9BDA-C3AF62712F75}" srcOrd="0" destOrd="0" presId="urn:microsoft.com/office/officeart/2008/layout/AlternatingPictureBlocks"/>
    <dgm:cxn modelId="{4D85CB15-B08C-49AF-98D1-5537CB3AADE1}" srcId="{9DFD56A1-FF64-4675-A0A1-7793FEA2A8AF}" destId="{401AFEE9-1B58-45A4-9371-2BA72F99366F}" srcOrd="1" destOrd="0" parTransId="{5FF280CF-9FC3-4A0D-B0A8-B2E6DD1B6938}" sibTransId="{099B7459-2CF6-452B-81C6-9E180A600D19}"/>
    <dgm:cxn modelId="{92BAF18C-B1E6-44F4-BA7B-454217656D14}" srcId="{9DFD56A1-FF64-4675-A0A1-7793FEA2A8AF}" destId="{80E13C4F-FF4C-42F3-AF6F-54C977569EC1}" srcOrd="3" destOrd="0" parTransId="{9A9F48CD-AD4B-499B-BF9A-936077DCC1FA}" sibTransId="{503320EA-0EB1-444A-9508-2879251C194F}"/>
    <dgm:cxn modelId="{32580418-497E-4244-9B7E-B5905F2DECB2}" type="presOf" srcId="{401AFEE9-1B58-45A4-9371-2BA72F99366F}" destId="{EA7A57F4-5858-4E87-A893-DF732002EB12}" srcOrd="0" destOrd="0" presId="urn:microsoft.com/office/officeart/2008/layout/AlternatingPictureBlocks"/>
    <dgm:cxn modelId="{A04301FF-9191-4DF3-9DE4-F99CA9606D41}" type="presOf" srcId="{9DFD56A1-FF64-4675-A0A1-7793FEA2A8AF}" destId="{CF2E75F0-9873-48EE-A8D5-228158257C26}" srcOrd="0" destOrd="0" presId="urn:microsoft.com/office/officeart/2008/layout/AlternatingPictureBlocks"/>
    <dgm:cxn modelId="{71A42C65-136A-45BB-A32C-9122C6249BE1}" srcId="{9DFD56A1-FF64-4675-A0A1-7793FEA2A8AF}" destId="{127BFEB9-48EB-4C04-A393-6A3DFF27610A}" srcOrd="2" destOrd="0" parTransId="{61624407-E8E4-4827-B6AD-152660CEF8C6}" sibTransId="{268DECA5-6E6E-4883-A772-BCAAF1D10828}"/>
    <dgm:cxn modelId="{CD65464C-FD35-475E-AC08-F584FF58A880}" srcId="{9DFD56A1-FF64-4675-A0A1-7793FEA2A8AF}" destId="{47DD9F15-EAF9-4B3C-910C-54048155B595}" srcOrd="0" destOrd="0" parTransId="{EADC5534-F14D-45BB-BE5E-A025DF6A1463}" sibTransId="{9B53DC66-43CD-498F-83C2-1B348171835F}"/>
    <dgm:cxn modelId="{08079B7F-F79D-4640-A29E-F7D990E5A722}" type="presOf" srcId="{80E13C4F-FF4C-42F3-AF6F-54C977569EC1}" destId="{EB14A38D-0E7B-4D28-B4E7-8646E72B208E}" srcOrd="0" destOrd="0" presId="urn:microsoft.com/office/officeart/2008/layout/AlternatingPictureBlocks"/>
    <dgm:cxn modelId="{95C0F507-D2B0-43DD-930E-5AA68CB99630}" type="presOf" srcId="{47DD9F15-EAF9-4B3C-910C-54048155B595}" destId="{087B1591-2AAA-43F3-948B-882FC5BA2FE4}" srcOrd="0" destOrd="0" presId="urn:microsoft.com/office/officeart/2008/layout/AlternatingPictureBlocks"/>
    <dgm:cxn modelId="{75B38B6C-86D6-4EC8-A4F7-9C547A56CFB5}" type="presParOf" srcId="{CF2E75F0-9873-48EE-A8D5-228158257C26}" destId="{2E180FA4-CC4E-47FA-A688-2523FDD7C149}" srcOrd="0" destOrd="0" presId="urn:microsoft.com/office/officeart/2008/layout/AlternatingPictureBlocks"/>
    <dgm:cxn modelId="{C6A1A9FD-E1B0-431E-8F7E-6CB5EAF74EDB}" type="presParOf" srcId="{2E180FA4-CC4E-47FA-A688-2523FDD7C149}" destId="{087B1591-2AAA-43F3-948B-882FC5BA2FE4}" srcOrd="0" destOrd="0" presId="urn:microsoft.com/office/officeart/2008/layout/AlternatingPictureBlocks"/>
    <dgm:cxn modelId="{0CC13D68-989B-4FDE-96F4-9BA6F9046CC1}" type="presParOf" srcId="{2E180FA4-CC4E-47FA-A688-2523FDD7C149}" destId="{6651A075-E165-478E-82E8-2A5241B12164}" srcOrd="1" destOrd="0" presId="urn:microsoft.com/office/officeart/2008/layout/AlternatingPictureBlocks"/>
    <dgm:cxn modelId="{28E9BA78-5B18-4243-9CCE-F726F21558C3}" type="presParOf" srcId="{CF2E75F0-9873-48EE-A8D5-228158257C26}" destId="{8A807394-4B9C-4CC1-93C4-5B6FD94B1034}" srcOrd="1" destOrd="0" presId="urn:microsoft.com/office/officeart/2008/layout/AlternatingPictureBlocks"/>
    <dgm:cxn modelId="{119D6884-2DDE-4F61-823E-B7362ADA96C1}" type="presParOf" srcId="{CF2E75F0-9873-48EE-A8D5-228158257C26}" destId="{155D85BC-08BA-45CA-8AC6-25599EC8FBB4}" srcOrd="2" destOrd="0" presId="urn:microsoft.com/office/officeart/2008/layout/AlternatingPictureBlocks"/>
    <dgm:cxn modelId="{65310047-E0D2-463C-BCFE-E6AE6FEAD5E5}" type="presParOf" srcId="{155D85BC-08BA-45CA-8AC6-25599EC8FBB4}" destId="{EA7A57F4-5858-4E87-A893-DF732002EB12}" srcOrd="0" destOrd="0" presId="urn:microsoft.com/office/officeart/2008/layout/AlternatingPictureBlocks"/>
    <dgm:cxn modelId="{BCA62018-BF56-4283-8A77-02CE3C0471A3}" type="presParOf" srcId="{155D85BC-08BA-45CA-8AC6-25599EC8FBB4}" destId="{B42F5232-7DAD-4A5A-9AC4-D2D7E1B3CCA6}" srcOrd="1" destOrd="0" presId="urn:microsoft.com/office/officeart/2008/layout/AlternatingPictureBlocks"/>
    <dgm:cxn modelId="{86E56B2B-11F1-4C9D-9ACE-5AC7BD9164B8}" type="presParOf" srcId="{CF2E75F0-9873-48EE-A8D5-228158257C26}" destId="{7703C0C0-4464-4304-9D7E-EE47C9BE655A}" srcOrd="3" destOrd="0" presId="urn:microsoft.com/office/officeart/2008/layout/AlternatingPictureBlocks"/>
    <dgm:cxn modelId="{A780A89F-81CE-44C3-A990-EEFD275F7AE9}" type="presParOf" srcId="{CF2E75F0-9873-48EE-A8D5-228158257C26}" destId="{FE220804-034C-4541-B359-2ED51F72F7DE}" srcOrd="4" destOrd="0" presId="urn:microsoft.com/office/officeart/2008/layout/AlternatingPictureBlocks"/>
    <dgm:cxn modelId="{F99CE115-C6EC-4D33-94F2-700BD2BBB266}" type="presParOf" srcId="{FE220804-034C-4541-B359-2ED51F72F7DE}" destId="{DFF75A34-E9AD-4188-9BDA-C3AF62712F75}" srcOrd="0" destOrd="0" presId="urn:microsoft.com/office/officeart/2008/layout/AlternatingPictureBlocks"/>
    <dgm:cxn modelId="{04A241AA-923F-4560-9140-98423D8067F4}" type="presParOf" srcId="{FE220804-034C-4541-B359-2ED51F72F7DE}" destId="{54BEB27B-6CFC-4D7C-9F04-F8528EFFBCE0}" srcOrd="1" destOrd="0" presId="urn:microsoft.com/office/officeart/2008/layout/AlternatingPictureBlocks"/>
    <dgm:cxn modelId="{D01915FF-FE93-4EDF-B0B7-0E5E968CE4B1}" type="presParOf" srcId="{CF2E75F0-9873-48EE-A8D5-228158257C26}" destId="{F3B66F34-F816-48AB-A0FA-AA913E1FFB66}" srcOrd="5" destOrd="0" presId="urn:microsoft.com/office/officeart/2008/layout/AlternatingPictureBlocks"/>
    <dgm:cxn modelId="{F7F1D2D9-522F-4245-AEB1-02194353188A}" type="presParOf" srcId="{CF2E75F0-9873-48EE-A8D5-228158257C26}" destId="{4EA2EBAC-229C-4A6C-AC64-CCEE8A1A9AF6}" srcOrd="6" destOrd="0" presId="urn:microsoft.com/office/officeart/2008/layout/AlternatingPictureBlocks"/>
    <dgm:cxn modelId="{43E963E6-E738-4234-ADC7-0A68FD1BD79E}" type="presParOf" srcId="{4EA2EBAC-229C-4A6C-AC64-CCEE8A1A9AF6}" destId="{EB14A38D-0E7B-4D28-B4E7-8646E72B208E}" srcOrd="0" destOrd="0" presId="urn:microsoft.com/office/officeart/2008/layout/AlternatingPictureBlocks"/>
    <dgm:cxn modelId="{D4A4FF80-C42C-450D-AE9B-9D2D0921B7BF}" type="presParOf" srcId="{4EA2EBAC-229C-4A6C-AC64-CCEE8A1A9AF6}" destId="{E54375A8-42AD-4ABC-AE49-D022B84DDFE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EA9F57-09BE-454E-A094-C04EFF8F441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91F47-F6B2-45BE-98E8-6323FF4EF8C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DEE9FB3-39F9-45DD-8C8C-BEC60E23C266}" type="parTrans" cxnId="{52CB768F-0E75-45CC-9119-D43C46304E59}">
      <dgm:prSet/>
      <dgm:spPr/>
      <dgm:t>
        <a:bodyPr/>
        <a:lstStyle/>
        <a:p>
          <a:endParaRPr lang="en-US"/>
        </a:p>
      </dgm:t>
    </dgm:pt>
    <dgm:pt modelId="{0365300E-0323-47D2-976D-AA5C33D6F479}" type="sibTrans" cxnId="{52CB768F-0E75-45CC-9119-D43C46304E59}">
      <dgm:prSet/>
      <dgm:spPr/>
      <dgm:t>
        <a:bodyPr/>
        <a:lstStyle/>
        <a:p>
          <a:endParaRPr lang="en-US"/>
        </a:p>
      </dgm:t>
    </dgm:pt>
    <dgm:pt modelId="{359532A1-E918-4E48-91C0-9D1FA7C9A9E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674B9FB-BE33-49BF-989F-52995A301D48}" type="parTrans" cxnId="{28CBB4EF-7052-4293-AB69-6A51F2B72027}">
      <dgm:prSet/>
      <dgm:spPr/>
      <dgm:t>
        <a:bodyPr/>
        <a:lstStyle/>
        <a:p>
          <a:endParaRPr lang="en-US"/>
        </a:p>
      </dgm:t>
    </dgm:pt>
    <dgm:pt modelId="{A20187BB-57A4-4119-928A-BBC133CBBB73}" type="sibTrans" cxnId="{28CBB4EF-7052-4293-AB69-6A51F2B72027}">
      <dgm:prSet/>
      <dgm:spPr/>
      <dgm:t>
        <a:bodyPr/>
        <a:lstStyle/>
        <a:p>
          <a:endParaRPr lang="en-US"/>
        </a:p>
      </dgm:t>
    </dgm:pt>
    <dgm:pt modelId="{784D8B9B-D05C-4BDF-936D-9CF0996210F7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A0464BD-4736-4FEA-BDFD-881AE01A4724}" type="parTrans" cxnId="{36E3CE85-D205-4CAD-B586-B8DEE0C32DAE}">
      <dgm:prSet/>
      <dgm:spPr/>
      <dgm:t>
        <a:bodyPr/>
        <a:lstStyle/>
        <a:p>
          <a:endParaRPr lang="en-US"/>
        </a:p>
      </dgm:t>
    </dgm:pt>
    <dgm:pt modelId="{230B9133-B0BC-464E-95A5-2D78C5723DC4}" type="sibTrans" cxnId="{36E3CE85-D205-4CAD-B586-B8DEE0C32DAE}">
      <dgm:prSet/>
      <dgm:spPr/>
      <dgm:t>
        <a:bodyPr/>
        <a:lstStyle/>
        <a:p>
          <a:endParaRPr lang="en-US"/>
        </a:p>
      </dgm:t>
    </dgm:pt>
    <dgm:pt modelId="{6BB12B9C-FC10-423F-A82F-A02A0FFB39A8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DC988BA-DE35-4A11-A757-473D5C06AA08}" type="parTrans" cxnId="{0B034013-590F-4585-9E0D-2E9B3E258BA7}">
      <dgm:prSet/>
      <dgm:spPr/>
      <dgm:t>
        <a:bodyPr/>
        <a:lstStyle/>
        <a:p>
          <a:endParaRPr lang="en-US"/>
        </a:p>
      </dgm:t>
    </dgm:pt>
    <dgm:pt modelId="{710D0F40-8E28-4BC7-8A4E-27EFEA0D6793}" type="sibTrans" cxnId="{0B034013-590F-4585-9E0D-2E9B3E258BA7}">
      <dgm:prSet/>
      <dgm:spPr/>
      <dgm:t>
        <a:bodyPr/>
        <a:lstStyle/>
        <a:p>
          <a:endParaRPr lang="en-US"/>
        </a:p>
      </dgm:t>
    </dgm:pt>
    <dgm:pt modelId="{3954AFDE-615A-4709-AAC2-96729E156E4B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2632473-D78C-4682-AE14-7F7D1719461D}" type="parTrans" cxnId="{31B07E44-DDCF-4A78-AB0A-B9D60D750DB8}">
      <dgm:prSet/>
      <dgm:spPr/>
      <dgm:t>
        <a:bodyPr/>
        <a:lstStyle/>
        <a:p>
          <a:endParaRPr lang="en-US"/>
        </a:p>
      </dgm:t>
    </dgm:pt>
    <dgm:pt modelId="{9B4D9DD0-C7DF-4755-846D-C57A937C35F1}" type="sibTrans" cxnId="{31B07E44-DDCF-4A78-AB0A-B9D60D750DB8}">
      <dgm:prSet/>
      <dgm:spPr/>
      <dgm:t>
        <a:bodyPr/>
        <a:lstStyle/>
        <a:p>
          <a:endParaRPr lang="en-US"/>
        </a:p>
      </dgm:t>
    </dgm:pt>
    <dgm:pt modelId="{CD25EF8B-EA35-4D34-A11F-A1A02277B6DB}">
      <dgm:prSet phldrT="[Text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54411F22-A62B-4BE0-8CDB-3608D887C0B5}" type="parTrans" cxnId="{5961CA34-079A-4B08-9A39-1CFE23510FE8}">
      <dgm:prSet/>
      <dgm:spPr/>
      <dgm:t>
        <a:bodyPr/>
        <a:lstStyle/>
        <a:p>
          <a:endParaRPr lang="en-US"/>
        </a:p>
      </dgm:t>
    </dgm:pt>
    <dgm:pt modelId="{7B15BE30-E3BC-4DED-9DD0-C4DA3978DFD9}" type="sibTrans" cxnId="{5961CA34-079A-4B08-9A39-1CFE23510FE8}">
      <dgm:prSet/>
      <dgm:spPr/>
      <dgm:t>
        <a:bodyPr/>
        <a:lstStyle/>
        <a:p>
          <a:endParaRPr lang="en-US"/>
        </a:p>
      </dgm:t>
    </dgm:pt>
    <dgm:pt modelId="{C5B7F79A-740A-480B-BF84-5C7E4D3E356B}">
      <dgm:prSet phldrT="[Text]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F4EAF06-7128-4B4B-B32D-F388D7C821B4}" type="parTrans" cxnId="{4403EF87-1814-4F57-8BC1-BF7EE116FF15}">
      <dgm:prSet/>
      <dgm:spPr/>
      <dgm:t>
        <a:bodyPr/>
        <a:lstStyle/>
        <a:p>
          <a:endParaRPr lang="en-US"/>
        </a:p>
      </dgm:t>
    </dgm:pt>
    <dgm:pt modelId="{69490091-B6EF-4194-B5D8-F736C8263993}" type="sibTrans" cxnId="{4403EF87-1814-4F57-8BC1-BF7EE116FF15}">
      <dgm:prSet/>
      <dgm:spPr/>
      <dgm:t>
        <a:bodyPr/>
        <a:lstStyle/>
        <a:p>
          <a:endParaRPr lang="en-US"/>
        </a:p>
      </dgm:t>
    </dgm:pt>
    <dgm:pt modelId="{5474D69D-1415-4728-A870-0711AC759E42}" type="pres">
      <dgm:prSet presAssocID="{C0EA9F57-09BE-454E-A094-C04EFF8F441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0ACEEC-D732-4CE9-A43B-D229742363D7}" type="pres">
      <dgm:prSet presAssocID="{7C691F47-F6B2-45BE-98E8-6323FF4EF8CA}" presName="node" presStyleLbl="node1" presStyleIdx="0" presStyleCnt="7" custScaleX="900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A12C5-0EC0-4C54-AB29-44833CDAB389}" type="pres">
      <dgm:prSet presAssocID="{0365300E-0323-47D2-976D-AA5C33D6F479}" presName="sibTrans" presStyleLbl="sibTrans2D1" presStyleIdx="0" presStyleCnt="7"/>
      <dgm:spPr/>
      <dgm:t>
        <a:bodyPr/>
        <a:lstStyle/>
        <a:p>
          <a:endParaRPr lang="en-US"/>
        </a:p>
      </dgm:t>
    </dgm:pt>
    <dgm:pt modelId="{B9AD937D-1CF3-4F5D-A8D7-518F00600226}" type="pres">
      <dgm:prSet presAssocID="{0365300E-0323-47D2-976D-AA5C33D6F479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69185B6-A68C-4682-B1BE-6BF521BDEFD8}" type="pres">
      <dgm:prSet presAssocID="{359532A1-E918-4E48-91C0-9D1FA7C9A9E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BB114-7772-4908-B61A-3C27DF33C5E3}" type="pres">
      <dgm:prSet presAssocID="{A20187BB-57A4-4119-928A-BBC133CBBB73}" presName="sibTrans" presStyleLbl="sibTrans2D1" presStyleIdx="1" presStyleCnt="7"/>
      <dgm:spPr/>
      <dgm:t>
        <a:bodyPr/>
        <a:lstStyle/>
        <a:p>
          <a:endParaRPr lang="en-US"/>
        </a:p>
      </dgm:t>
    </dgm:pt>
    <dgm:pt modelId="{64890409-E19C-4578-A90C-715256F7E842}" type="pres">
      <dgm:prSet presAssocID="{A20187BB-57A4-4119-928A-BBC133CBBB73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1361B3B2-8040-4581-B822-1828374C12B7}" type="pres">
      <dgm:prSet presAssocID="{C5B7F79A-740A-480B-BF84-5C7E4D3E356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4881A-0661-45C7-9B69-0078E398AE33}" type="pres">
      <dgm:prSet presAssocID="{69490091-B6EF-4194-B5D8-F736C8263993}" presName="sibTrans" presStyleLbl="sibTrans2D1" presStyleIdx="2" presStyleCnt="7"/>
      <dgm:spPr/>
      <dgm:t>
        <a:bodyPr/>
        <a:lstStyle/>
        <a:p>
          <a:endParaRPr lang="en-US"/>
        </a:p>
      </dgm:t>
    </dgm:pt>
    <dgm:pt modelId="{DEDA9D58-5A20-45CB-8076-EA51D6853BA3}" type="pres">
      <dgm:prSet presAssocID="{69490091-B6EF-4194-B5D8-F736C8263993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2584795D-46D4-4033-95A3-5819220A580C}" type="pres">
      <dgm:prSet presAssocID="{784D8B9B-D05C-4BDF-936D-9CF0996210F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F2EDF-0F9C-4921-84A4-E64192C7D3CC}" type="pres">
      <dgm:prSet presAssocID="{230B9133-B0BC-464E-95A5-2D78C5723DC4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CAB7378-8A38-4FB6-922E-2F221544DD6A}" type="pres">
      <dgm:prSet presAssocID="{230B9133-B0BC-464E-95A5-2D78C5723DC4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DA2EBC5A-9C8A-4785-BE83-1E82AAD5982D}" type="pres">
      <dgm:prSet presAssocID="{6BB12B9C-FC10-423F-A82F-A02A0FFB39A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53D03-EA5F-41B5-B3B3-DAD0FD0F034D}" type="pres">
      <dgm:prSet presAssocID="{710D0F40-8E28-4BC7-8A4E-27EFEA0D6793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8CD2A4F-AF95-4EB5-A668-F2C7166890CB}" type="pres">
      <dgm:prSet presAssocID="{710D0F40-8E28-4BC7-8A4E-27EFEA0D6793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3CABC5D-EA04-4118-BD3C-0257413B2799}" type="pres">
      <dgm:prSet presAssocID="{3954AFDE-615A-4709-AAC2-96729E156E4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60EC7-CD1E-472A-AB42-572BC07222AF}" type="pres">
      <dgm:prSet presAssocID="{9B4D9DD0-C7DF-4755-846D-C57A937C35F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269DB5F3-334C-4EE1-9124-65D8099CA528}" type="pres">
      <dgm:prSet presAssocID="{9B4D9DD0-C7DF-4755-846D-C57A937C35F1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3BAB7190-FD53-40C7-83C3-F50FD365C354}" type="pres">
      <dgm:prSet presAssocID="{CD25EF8B-EA35-4D34-A11F-A1A02277B6DB}" presName="node" presStyleLbl="node1" presStyleIdx="6" presStyleCnt="7" custScaleX="108908" custScaleY="750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96B25-5379-4AC0-B795-B71E65161B95}" type="pres">
      <dgm:prSet presAssocID="{7B15BE30-E3BC-4DED-9DD0-C4DA3978DFD9}" presName="sibTrans" presStyleLbl="sibTrans2D1" presStyleIdx="6" presStyleCnt="7"/>
      <dgm:spPr/>
      <dgm:t>
        <a:bodyPr/>
        <a:lstStyle/>
        <a:p>
          <a:endParaRPr lang="en-US"/>
        </a:p>
      </dgm:t>
    </dgm:pt>
    <dgm:pt modelId="{8A770AB6-7EEA-49B1-89ED-EADBE91A85D7}" type="pres">
      <dgm:prSet presAssocID="{7B15BE30-E3BC-4DED-9DD0-C4DA3978DFD9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52CB768F-0E75-45CC-9119-D43C46304E59}" srcId="{C0EA9F57-09BE-454E-A094-C04EFF8F4412}" destId="{7C691F47-F6B2-45BE-98E8-6323FF4EF8CA}" srcOrd="0" destOrd="0" parTransId="{FDEE9FB3-39F9-45DD-8C8C-BEC60E23C266}" sibTransId="{0365300E-0323-47D2-976D-AA5C33D6F479}"/>
    <dgm:cxn modelId="{975A202B-8644-40DB-A541-E8FE7B9BC946}" type="presOf" srcId="{0365300E-0323-47D2-976D-AA5C33D6F479}" destId="{B9AD937D-1CF3-4F5D-A8D7-518F00600226}" srcOrd="1" destOrd="0" presId="urn:microsoft.com/office/officeart/2005/8/layout/cycle2"/>
    <dgm:cxn modelId="{0B034013-590F-4585-9E0D-2E9B3E258BA7}" srcId="{C0EA9F57-09BE-454E-A094-C04EFF8F4412}" destId="{6BB12B9C-FC10-423F-A82F-A02A0FFB39A8}" srcOrd="4" destOrd="0" parTransId="{7DC988BA-DE35-4A11-A757-473D5C06AA08}" sibTransId="{710D0F40-8E28-4BC7-8A4E-27EFEA0D6793}"/>
    <dgm:cxn modelId="{D1DEF576-B1AE-44A5-BF71-076B7C7C913D}" type="presOf" srcId="{C0EA9F57-09BE-454E-A094-C04EFF8F4412}" destId="{5474D69D-1415-4728-A870-0711AC759E42}" srcOrd="0" destOrd="0" presId="urn:microsoft.com/office/officeart/2005/8/layout/cycle2"/>
    <dgm:cxn modelId="{9C659AE4-AF9D-4960-A2FC-A0B02E627FC6}" type="presOf" srcId="{C5B7F79A-740A-480B-BF84-5C7E4D3E356B}" destId="{1361B3B2-8040-4581-B822-1828374C12B7}" srcOrd="0" destOrd="0" presId="urn:microsoft.com/office/officeart/2005/8/layout/cycle2"/>
    <dgm:cxn modelId="{CA765A31-770C-4896-9F45-27EC49E63EE0}" type="presOf" srcId="{7B15BE30-E3BC-4DED-9DD0-C4DA3978DFD9}" destId="{C8296B25-5379-4AC0-B795-B71E65161B95}" srcOrd="0" destOrd="0" presId="urn:microsoft.com/office/officeart/2005/8/layout/cycle2"/>
    <dgm:cxn modelId="{C8C3FC92-B24E-46AC-93F7-5674F1C48BAB}" type="presOf" srcId="{0365300E-0323-47D2-976D-AA5C33D6F479}" destId="{DCFA12C5-0EC0-4C54-AB29-44833CDAB389}" srcOrd="0" destOrd="0" presId="urn:microsoft.com/office/officeart/2005/8/layout/cycle2"/>
    <dgm:cxn modelId="{4F9F0FD3-BCD9-46A9-ACFB-400C3E01689F}" type="presOf" srcId="{7B15BE30-E3BC-4DED-9DD0-C4DA3978DFD9}" destId="{8A770AB6-7EEA-49B1-89ED-EADBE91A85D7}" srcOrd="1" destOrd="0" presId="urn:microsoft.com/office/officeart/2005/8/layout/cycle2"/>
    <dgm:cxn modelId="{40780617-99EF-4999-AAAA-F9B7F8A25CD3}" type="presOf" srcId="{710D0F40-8E28-4BC7-8A4E-27EFEA0D6793}" destId="{88CD2A4F-AF95-4EB5-A668-F2C7166890CB}" srcOrd="1" destOrd="0" presId="urn:microsoft.com/office/officeart/2005/8/layout/cycle2"/>
    <dgm:cxn modelId="{4403EF87-1814-4F57-8BC1-BF7EE116FF15}" srcId="{C0EA9F57-09BE-454E-A094-C04EFF8F4412}" destId="{C5B7F79A-740A-480B-BF84-5C7E4D3E356B}" srcOrd="2" destOrd="0" parTransId="{CF4EAF06-7128-4B4B-B32D-F388D7C821B4}" sibTransId="{69490091-B6EF-4194-B5D8-F736C8263993}"/>
    <dgm:cxn modelId="{57B87A2B-91E5-45F9-B580-ACE4219E2D77}" type="presOf" srcId="{CD25EF8B-EA35-4D34-A11F-A1A02277B6DB}" destId="{3BAB7190-FD53-40C7-83C3-F50FD365C354}" srcOrd="0" destOrd="0" presId="urn:microsoft.com/office/officeart/2005/8/layout/cycle2"/>
    <dgm:cxn modelId="{36E3CE85-D205-4CAD-B586-B8DEE0C32DAE}" srcId="{C0EA9F57-09BE-454E-A094-C04EFF8F4412}" destId="{784D8B9B-D05C-4BDF-936D-9CF0996210F7}" srcOrd="3" destOrd="0" parTransId="{0A0464BD-4736-4FEA-BDFD-881AE01A4724}" sibTransId="{230B9133-B0BC-464E-95A5-2D78C5723DC4}"/>
    <dgm:cxn modelId="{4353B070-30A9-47EB-B619-8FCAA0E99790}" type="presOf" srcId="{710D0F40-8E28-4BC7-8A4E-27EFEA0D6793}" destId="{3A453D03-EA5F-41B5-B3B3-DAD0FD0F034D}" srcOrd="0" destOrd="0" presId="urn:microsoft.com/office/officeart/2005/8/layout/cycle2"/>
    <dgm:cxn modelId="{72052CF6-1451-49CB-8BD0-354F2C9E6276}" type="presOf" srcId="{A20187BB-57A4-4119-928A-BBC133CBBB73}" destId="{64890409-E19C-4578-A90C-715256F7E842}" srcOrd="1" destOrd="0" presId="urn:microsoft.com/office/officeart/2005/8/layout/cycle2"/>
    <dgm:cxn modelId="{BA2B2C94-CC1B-4E1C-AD78-79DB602FE7FF}" type="presOf" srcId="{9B4D9DD0-C7DF-4755-846D-C57A937C35F1}" destId="{E0C60EC7-CD1E-472A-AB42-572BC07222AF}" srcOrd="0" destOrd="0" presId="urn:microsoft.com/office/officeart/2005/8/layout/cycle2"/>
    <dgm:cxn modelId="{E18BF409-967F-416C-859B-CBC69C3F0586}" type="presOf" srcId="{7C691F47-F6B2-45BE-98E8-6323FF4EF8CA}" destId="{480ACEEC-D732-4CE9-A43B-D229742363D7}" srcOrd="0" destOrd="0" presId="urn:microsoft.com/office/officeart/2005/8/layout/cycle2"/>
    <dgm:cxn modelId="{7EBD7D46-0819-4BA5-8A2D-97A8FEE13249}" type="presOf" srcId="{9B4D9DD0-C7DF-4755-846D-C57A937C35F1}" destId="{269DB5F3-334C-4EE1-9124-65D8099CA528}" srcOrd="1" destOrd="0" presId="urn:microsoft.com/office/officeart/2005/8/layout/cycle2"/>
    <dgm:cxn modelId="{28CBB4EF-7052-4293-AB69-6A51F2B72027}" srcId="{C0EA9F57-09BE-454E-A094-C04EFF8F4412}" destId="{359532A1-E918-4E48-91C0-9D1FA7C9A9E9}" srcOrd="1" destOrd="0" parTransId="{2674B9FB-BE33-49BF-989F-52995A301D48}" sibTransId="{A20187BB-57A4-4119-928A-BBC133CBBB73}"/>
    <dgm:cxn modelId="{BCEB7D25-C3B7-4E72-BE6F-5CD0EF550611}" type="presOf" srcId="{A20187BB-57A4-4119-928A-BBC133CBBB73}" destId="{F10BB114-7772-4908-B61A-3C27DF33C5E3}" srcOrd="0" destOrd="0" presId="urn:microsoft.com/office/officeart/2005/8/layout/cycle2"/>
    <dgm:cxn modelId="{31B07E44-DDCF-4A78-AB0A-B9D60D750DB8}" srcId="{C0EA9F57-09BE-454E-A094-C04EFF8F4412}" destId="{3954AFDE-615A-4709-AAC2-96729E156E4B}" srcOrd="5" destOrd="0" parTransId="{32632473-D78C-4682-AE14-7F7D1719461D}" sibTransId="{9B4D9DD0-C7DF-4755-846D-C57A937C35F1}"/>
    <dgm:cxn modelId="{5DE83355-1715-4F03-90C0-02F9D5F119AF}" type="presOf" srcId="{69490091-B6EF-4194-B5D8-F736C8263993}" destId="{DEDA9D58-5A20-45CB-8076-EA51D6853BA3}" srcOrd="1" destOrd="0" presId="urn:microsoft.com/office/officeart/2005/8/layout/cycle2"/>
    <dgm:cxn modelId="{5961CA34-079A-4B08-9A39-1CFE23510FE8}" srcId="{C0EA9F57-09BE-454E-A094-C04EFF8F4412}" destId="{CD25EF8B-EA35-4D34-A11F-A1A02277B6DB}" srcOrd="6" destOrd="0" parTransId="{54411F22-A62B-4BE0-8CDB-3608D887C0B5}" sibTransId="{7B15BE30-E3BC-4DED-9DD0-C4DA3978DFD9}"/>
    <dgm:cxn modelId="{018EF530-F3BC-4EAB-A0DE-9FDF19075F43}" type="presOf" srcId="{359532A1-E918-4E48-91C0-9D1FA7C9A9E9}" destId="{A69185B6-A68C-4682-B1BE-6BF521BDEFD8}" srcOrd="0" destOrd="0" presId="urn:microsoft.com/office/officeart/2005/8/layout/cycle2"/>
    <dgm:cxn modelId="{AF8603F5-4D29-4C75-B174-7D5596410BF9}" type="presOf" srcId="{3954AFDE-615A-4709-AAC2-96729E156E4B}" destId="{13CABC5D-EA04-4118-BD3C-0257413B2799}" srcOrd="0" destOrd="0" presId="urn:microsoft.com/office/officeart/2005/8/layout/cycle2"/>
    <dgm:cxn modelId="{6B750AB0-6DC4-40E7-9417-BAF30166473B}" type="presOf" srcId="{784D8B9B-D05C-4BDF-936D-9CF0996210F7}" destId="{2584795D-46D4-4033-95A3-5819220A580C}" srcOrd="0" destOrd="0" presId="urn:microsoft.com/office/officeart/2005/8/layout/cycle2"/>
    <dgm:cxn modelId="{5EDCD466-BEB7-4EA3-9987-AEA2CCE496B6}" type="presOf" srcId="{230B9133-B0BC-464E-95A5-2D78C5723DC4}" destId="{8CAB7378-8A38-4FB6-922E-2F221544DD6A}" srcOrd="1" destOrd="0" presId="urn:microsoft.com/office/officeart/2005/8/layout/cycle2"/>
    <dgm:cxn modelId="{E7FC037E-307E-4D22-A801-38932A1370E5}" type="presOf" srcId="{230B9133-B0BC-464E-95A5-2D78C5723DC4}" destId="{B88F2EDF-0F9C-4921-84A4-E64192C7D3CC}" srcOrd="0" destOrd="0" presId="urn:microsoft.com/office/officeart/2005/8/layout/cycle2"/>
    <dgm:cxn modelId="{ED1BEE04-BDDE-4EEE-B077-614E71D45007}" type="presOf" srcId="{6BB12B9C-FC10-423F-A82F-A02A0FFB39A8}" destId="{DA2EBC5A-9C8A-4785-BE83-1E82AAD5982D}" srcOrd="0" destOrd="0" presId="urn:microsoft.com/office/officeart/2005/8/layout/cycle2"/>
    <dgm:cxn modelId="{1AFA08A4-496C-405E-B90E-F9DACCE65226}" type="presOf" srcId="{69490091-B6EF-4194-B5D8-F736C8263993}" destId="{3074881A-0661-45C7-9B69-0078E398AE33}" srcOrd="0" destOrd="0" presId="urn:microsoft.com/office/officeart/2005/8/layout/cycle2"/>
    <dgm:cxn modelId="{123ABD0B-7791-4AFC-ADD8-ADD52BF7BFF5}" type="presParOf" srcId="{5474D69D-1415-4728-A870-0711AC759E42}" destId="{480ACEEC-D732-4CE9-A43B-D229742363D7}" srcOrd="0" destOrd="0" presId="urn:microsoft.com/office/officeart/2005/8/layout/cycle2"/>
    <dgm:cxn modelId="{8FA60AA4-C8F6-45F9-BFCA-3C3C088CA8FA}" type="presParOf" srcId="{5474D69D-1415-4728-A870-0711AC759E42}" destId="{DCFA12C5-0EC0-4C54-AB29-44833CDAB389}" srcOrd="1" destOrd="0" presId="urn:microsoft.com/office/officeart/2005/8/layout/cycle2"/>
    <dgm:cxn modelId="{820E755E-AA9D-4325-BA8B-EA4339174C73}" type="presParOf" srcId="{DCFA12C5-0EC0-4C54-AB29-44833CDAB389}" destId="{B9AD937D-1CF3-4F5D-A8D7-518F00600226}" srcOrd="0" destOrd="0" presId="urn:microsoft.com/office/officeart/2005/8/layout/cycle2"/>
    <dgm:cxn modelId="{81CF9EB7-FBC0-4C93-B314-52CE2BAE9BDD}" type="presParOf" srcId="{5474D69D-1415-4728-A870-0711AC759E42}" destId="{A69185B6-A68C-4682-B1BE-6BF521BDEFD8}" srcOrd="2" destOrd="0" presId="urn:microsoft.com/office/officeart/2005/8/layout/cycle2"/>
    <dgm:cxn modelId="{9E0BBED9-FC02-4990-B621-E0E03C90E730}" type="presParOf" srcId="{5474D69D-1415-4728-A870-0711AC759E42}" destId="{F10BB114-7772-4908-B61A-3C27DF33C5E3}" srcOrd="3" destOrd="0" presId="urn:microsoft.com/office/officeart/2005/8/layout/cycle2"/>
    <dgm:cxn modelId="{02A0F1EE-07B9-4FA6-9A4C-E289D5123B15}" type="presParOf" srcId="{F10BB114-7772-4908-B61A-3C27DF33C5E3}" destId="{64890409-E19C-4578-A90C-715256F7E842}" srcOrd="0" destOrd="0" presId="urn:microsoft.com/office/officeart/2005/8/layout/cycle2"/>
    <dgm:cxn modelId="{BCF211BD-1375-43C7-80FE-2303F1BCE2C1}" type="presParOf" srcId="{5474D69D-1415-4728-A870-0711AC759E42}" destId="{1361B3B2-8040-4581-B822-1828374C12B7}" srcOrd="4" destOrd="0" presId="urn:microsoft.com/office/officeart/2005/8/layout/cycle2"/>
    <dgm:cxn modelId="{7113B4B1-56A2-4325-87AF-64267D5E31C3}" type="presParOf" srcId="{5474D69D-1415-4728-A870-0711AC759E42}" destId="{3074881A-0661-45C7-9B69-0078E398AE33}" srcOrd="5" destOrd="0" presId="urn:microsoft.com/office/officeart/2005/8/layout/cycle2"/>
    <dgm:cxn modelId="{D5E3DCC2-40D1-450D-8671-1B5E6CFE4251}" type="presParOf" srcId="{3074881A-0661-45C7-9B69-0078E398AE33}" destId="{DEDA9D58-5A20-45CB-8076-EA51D6853BA3}" srcOrd="0" destOrd="0" presId="urn:microsoft.com/office/officeart/2005/8/layout/cycle2"/>
    <dgm:cxn modelId="{8C9D0E67-A80C-4868-B0CD-E866B46CF3C4}" type="presParOf" srcId="{5474D69D-1415-4728-A870-0711AC759E42}" destId="{2584795D-46D4-4033-95A3-5819220A580C}" srcOrd="6" destOrd="0" presId="urn:microsoft.com/office/officeart/2005/8/layout/cycle2"/>
    <dgm:cxn modelId="{18764455-8252-461A-AE75-3E5C01FEAC44}" type="presParOf" srcId="{5474D69D-1415-4728-A870-0711AC759E42}" destId="{B88F2EDF-0F9C-4921-84A4-E64192C7D3CC}" srcOrd="7" destOrd="0" presId="urn:microsoft.com/office/officeart/2005/8/layout/cycle2"/>
    <dgm:cxn modelId="{99B7BD54-32F0-44DD-8C1F-F99C5D8C02AF}" type="presParOf" srcId="{B88F2EDF-0F9C-4921-84A4-E64192C7D3CC}" destId="{8CAB7378-8A38-4FB6-922E-2F221544DD6A}" srcOrd="0" destOrd="0" presId="urn:microsoft.com/office/officeart/2005/8/layout/cycle2"/>
    <dgm:cxn modelId="{FD99D937-6167-45D4-8D3C-0F88BA373C36}" type="presParOf" srcId="{5474D69D-1415-4728-A870-0711AC759E42}" destId="{DA2EBC5A-9C8A-4785-BE83-1E82AAD5982D}" srcOrd="8" destOrd="0" presId="urn:microsoft.com/office/officeart/2005/8/layout/cycle2"/>
    <dgm:cxn modelId="{0044EA7E-DA97-4D3D-8ABB-800FC6E9D069}" type="presParOf" srcId="{5474D69D-1415-4728-A870-0711AC759E42}" destId="{3A453D03-EA5F-41B5-B3B3-DAD0FD0F034D}" srcOrd="9" destOrd="0" presId="urn:microsoft.com/office/officeart/2005/8/layout/cycle2"/>
    <dgm:cxn modelId="{8E01452F-563A-4E0C-84A5-F298B7F2EB92}" type="presParOf" srcId="{3A453D03-EA5F-41B5-B3B3-DAD0FD0F034D}" destId="{88CD2A4F-AF95-4EB5-A668-F2C7166890CB}" srcOrd="0" destOrd="0" presId="urn:microsoft.com/office/officeart/2005/8/layout/cycle2"/>
    <dgm:cxn modelId="{766CA78C-0779-45DC-9B05-2886B7B56149}" type="presParOf" srcId="{5474D69D-1415-4728-A870-0711AC759E42}" destId="{13CABC5D-EA04-4118-BD3C-0257413B2799}" srcOrd="10" destOrd="0" presId="urn:microsoft.com/office/officeart/2005/8/layout/cycle2"/>
    <dgm:cxn modelId="{668E3EA1-C035-4475-8A91-BE0D6BFC5F94}" type="presParOf" srcId="{5474D69D-1415-4728-A870-0711AC759E42}" destId="{E0C60EC7-CD1E-472A-AB42-572BC07222AF}" srcOrd="11" destOrd="0" presId="urn:microsoft.com/office/officeart/2005/8/layout/cycle2"/>
    <dgm:cxn modelId="{0D016A21-CBC7-455D-B583-8E0A6CB273D6}" type="presParOf" srcId="{E0C60EC7-CD1E-472A-AB42-572BC07222AF}" destId="{269DB5F3-334C-4EE1-9124-65D8099CA528}" srcOrd="0" destOrd="0" presId="urn:microsoft.com/office/officeart/2005/8/layout/cycle2"/>
    <dgm:cxn modelId="{E30DFFDD-F03F-49BF-AF4D-A33B7F876F70}" type="presParOf" srcId="{5474D69D-1415-4728-A870-0711AC759E42}" destId="{3BAB7190-FD53-40C7-83C3-F50FD365C354}" srcOrd="12" destOrd="0" presId="urn:microsoft.com/office/officeart/2005/8/layout/cycle2"/>
    <dgm:cxn modelId="{17C82118-4491-48C1-9FF3-0E9D6A7720D4}" type="presParOf" srcId="{5474D69D-1415-4728-A870-0711AC759E42}" destId="{C8296B25-5379-4AC0-B795-B71E65161B95}" srcOrd="13" destOrd="0" presId="urn:microsoft.com/office/officeart/2005/8/layout/cycle2"/>
    <dgm:cxn modelId="{35DC5CA0-1166-4E6A-A16B-CF24870E691E}" type="presParOf" srcId="{C8296B25-5379-4AC0-B795-B71E65161B95}" destId="{8A770AB6-7EEA-49B1-89ED-EADBE91A85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2B47ED-4186-4FE2-B948-413620FD3AFC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527DB1-9831-4CD4-95E0-687730DC275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9103E80-F91F-4C8A-8956-D5E32FC073DB}" type="parTrans" cxnId="{68A668CF-15AA-46D6-9368-40F386675E26}">
      <dgm:prSet/>
      <dgm:spPr/>
      <dgm:t>
        <a:bodyPr/>
        <a:lstStyle/>
        <a:p>
          <a:endParaRPr lang="en-US"/>
        </a:p>
      </dgm:t>
    </dgm:pt>
    <dgm:pt modelId="{4DE8737B-546B-4F36-B435-42D355EA093B}" type="sibTrans" cxnId="{68A668CF-15AA-46D6-9368-40F386675E26}">
      <dgm:prSet/>
      <dgm:spPr/>
      <dgm:t>
        <a:bodyPr/>
        <a:lstStyle/>
        <a:p>
          <a:endParaRPr lang="en-US"/>
        </a:p>
      </dgm:t>
    </dgm:pt>
    <dgm:pt modelId="{1052BEB3-712E-404C-904B-0A87287A849F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DC53DA4-D418-463D-B34F-D106685D0FBB}" type="parTrans" cxnId="{25C34CFF-CB36-4B38-A20B-3311146881CD}">
      <dgm:prSet/>
      <dgm:spPr/>
      <dgm:t>
        <a:bodyPr/>
        <a:lstStyle/>
        <a:p>
          <a:endParaRPr lang="en-US"/>
        </a:p>
      </dgm:t>
    </dgm:pt>
    <dgm:pt modelId="{54C1BE98-AD44-40E4-A055-A6D9ACB7BCD5}" type="sibTrans" cxnId="{25C34CFF-CB36-4B38-A20B-3311146881CD}">
      <dgm:prSet/>
      <dgm:spPr/>
      <dgm:t>
        <a:bodyPr/>
        <a:lstStyle/>
        <a:p>
          <a:endParaRPr lang="en-US"/>
        </a:p>
      </dgm:t>
    </dgm:pt>
    <dgm:pt modelId="{205E1B40-BE33-4B3E-A145-F9EC07E328EB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A18E51DD-A67E-4973-891C-B02B91A49A19}" type="parTrans" cxnId="{75C8AF39-864C-4A43-B284-286FF132EC3D}">
      <dgm:prSet/>
      <dgm:spPr/>
      <dgm:t>
        <a:bodyPr/>
        <a:lstStyle/>
        <a:p>
          <a:endParaRPr lang="en-US"/>
        </a:p>
      </dgm:t>
    </dgm:pt>
    <dgm:pt modelId="{516FF06A-C661-4E42-862A-46B05259BC1D}" type="sibTrans" cxnId="{75C8AF39-864C-4A43-B284-286FF132EC3D}">
      <dgm:prSet/>
      <dgm:spPr/>
      <dgm:t>
        <a:bodyPr/>
        <a:lstStyle/>
        <a:p>
          <a:endParaRPr lang="en-US"/>
        </a:p>
      </dgm:t>
    </dgm:pt>
    <dgm:pt modelId="{3E708388-AC6C-4079-8941-8D2FAB5BE904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/>
        </a:p>
      </dgm:t>
    </dgm:pt>
    <dgm:pt modelId="{A53B1811-9EDC-4324-B6CD-8A35C06262D1}" type="parTrans" cxnId="{192C9EE0-D973-4E41-B73C-27386E96864F}">
      <dgm:prSet/>
      <dgm:spPr/>
      <dgm:t>
        <a:bodyPr/>
        <a:lstStyle/>
        <a:p>
          <a:endParaRPr lang="en-US"/>
        </a:p>
      </dgm:t>
    </dgm:pt>
    <dgm:pt modelId="{22EDC975-3432-46D2-97B7-50E1E93C9E4E}" type="sibTrans" cxnId="{192C9EE0-D973-4E41-B73C-27386E96864F}">
      <dgm:prSet/>
      <dgm:spPr/>
      <dgm:t>
        <a:bodyPr/>
        <a:lstStyle/>
        <a:p>
          <a:endParaRPr lang="en-US"/>
        </a:p>
      </dgm:t>
    </dgm:pt>
    <dgm:pt modelId="{3373243F-03DC-444C-908B-BA372BB0AA5F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/>
        </a:p>
      </dgm:t>
    </dgm:pt>
    <dgm:pt modelId="{1EE3BD46-6A82-417C-AC87-AD026ABBA652}" type="parTrans" cxnId="{FEF1DFB2-1297-4554-948F-8ACEDDB5B5C0}">
      <dgm:prSet/>
      <dgm:spPr/>
      <dgm:t>
        <a:bodyPr/>
        <a:lstStyle/>
        <a:p>
          <a:endParaRPr lang="en-US"/>
        </a:p>
      </dgm:t>
    </dgm:pt>
    <dgm:pt modelId="{759CA3FE-7998-4626-AF4E-EACD51124439}" type="sibTrans" cxnId="{FEF1DFB2-1297-4554-948F-8ACEDDB5B5C0}">
      <dgm:prSet/>
      <dgm:spPr/>
      <dgm:t>
        <a:bodyPr/>
        <a:lstStyle/>
        <a:p>
          <a:endParaRPr lang="en-US"/>
        </a:p>
      </dgm:t>
    </dgm:pt>
    <dgm:pt modelId="{3F19B5E7-3696-4413-945B-D139F711A67A}">
      <dgm:prSet phldrT="[Text]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/>
        </a:p>
      </dgm:t>
    </dgm:pt>
    <dgm:pt modelId="{39CF5E6A-93CE-453B-8D3C-042E4E5844CE}" type="parTrans" cxnId="{F5C68C22-8FA0-4B79-8D5E-14894CD779AA}">
      <dgm:prSet/>
      <dgm:spPr/>
      <dgm:t>
        <a:bodyPr/>
        <a:lstStyle/>
        <a:p>
          <a:endParaRPr lang="en-US"/>
        </a:p>
      </dgm:t>
    </dgm:pt>
    <dgm:pt modelId="{7A669D6F-64E4-405B-AC3F-A1C536455E32}" type="sibTrans" cxnId="{F5C68C22-8FA0-4B79-8D5E-14894CD779AA}">
      <dgm:prSet/>
      <dgm:spPr/>
      <dgm:t>
        <a:bodyPr/>
        <a:lstStyle/>
        <a:p>
          <a:endParaRPr lang="en-US"/>
        </a:p>
      </dgm:t>
    </dgm:pt>
    <dgm:pt modelId="{B991EC1C-93B6-4274-8BBE-D28BA7DB36B7}" type="pres">
      <dgm:prSet presAssocID="{622B47ED-4186-4FE2-B948-413620FD3AF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F8ACF7-6330-4EA3-AF23-96F86D6D8707}" type="pres">
      <dgm:prSet presAssocID="{6F527DB1-9831-4CD4-95E0-687730DC2756}" presName="centerShape" presStyleLbl="node0" presStyleIdx="0" presStyleCnt="1"/>
      <dgm:spPr/>
      <dgm:t>
        <a:bodyPr/>
        <a:lstStyle/>
        <a:p>
          <a:endParaRPr lang="en-US"/>
        </a:p>
      </dgm:t>
    </dgm:pt>
    <dgm:pt modelId="{FA98574C-5876-497D-8F08-A025AD77CBFE}" type="pres">
      <dgm:prSet presAssocID="{2DC53DA4-D418-463D-B34F-D106685D0FBB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EF77F70E-877B-4BF4-9257-D503691DD249}" type="pres">
      <dgm:prSet presAssocID="{1052BEB3-712E-404C-904B-0A87287A84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70A98-DADA-4282-8F3C-F061E505B4D1}" type="pres">
      <dgm:prSet presAssocID="{A18E51DD-A67E-4973-891C-B02B91A49A19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C0D16F4B-FC1C-4683-8F50-4A68F38D706B}" type="pres">
      <dgm:prSet presAssocID="{205E1B40-BE33-4B3E-A145-F9EC07E328EB}" presName="node" presStyleLbl="node1" presStyleIdx="1" presStyleCnt="5" custScaleX="721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1313E-BEFE-4997-B43A-BC7C086784F8}" type="pres">
      <dgm:prSet presAssocID="{1EE3BD46-6A82-417C-AC87-AD026ABBA652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37756157-8B35-4CC4-B8AE-628E3E5926D6}" type="pres">
      <dgm:prSet presAssocID="{3373243F-03DC-444C-908B-BA372BB0AA5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8063A-6CF7-40DB-8BC4-F24BB4BA521F}" type="pres">
      <dgm:prSet presAssocID="{A53B1811-9EDC-4324-B6CD-8A35C06262D1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39C6E259-AADA-4C98-8BCE-8B40104F226A}" type="pres">
      <dgm:prSet presAssocID="{3E708388-AC6C-4079-8941-8D2FAB5BE90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94B7F-03F5-47BE-BBE5-A0C58BEC9665}" type="pres">
      <dgm:prSet presAssocID="{39CF5E6A-93CE-453B-8D3C-042E4E5844CE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7918044B-AA36-4587-B639-58081CF17AF1}" type="pres">
      <dgm:prSet presAssocID="{3F19B5E7-3696-4413-945B-D139F711A67A}" presName="node" presStyleLbl="node1" presStyleIdx="4" presStyleCnt="5" custScaleX="811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13A1DE-70F1-409C-92EA-D8A9BA1CC071}" type="presOf" srcId="{3373243F-03DC-444C-908B-BA372BB0AA5F}" destId="{37756157-8B35-4CC4-B8AE-628E3E5926D6}" srcOrd="0" destOrd="0" presId="urn:microsoft.com/office/officeart/2005/8/layout/radial4"/>
    <dgm:cxn modelId="{75C8AF39-864C-4A43-B284-286FF132EC3D}" srcId="{6F527DB1-9831-4CD4-95E0-687730DC2756}" destId="{205E1B40-BE33-4B3E-A145-F9EC07E328EB}" srcOrd="1" destOrd="0" parTransId="{A18E51DD-A67E-4973-891C-B02B91A49A19}" sibTransId="{516FF06A-C661-4E42-862A-46B05259BC1D}"/>
    <dgm:cxn modelId="{A498D5E5-4ECD-42CE-822C-DD4350140A7A}" type="presOf" srcId="{622B47ED-4186-4FE2-B948-413620FD3AFC}" destId="{B991EC1C-93B6-4274-8BBE-D28BA7DB36B7}" srcOrd="0" destOrd="0" presId="urn:microsoft.com/office/officeart/2005/8/layout/radial4"/>
    <dgm:cxn modelId="{68A668CF-15AA-46D6-9368-40F386675E26}" srcId="{622B47ED-4186-4FE2-B948-413620FD3AFC}" destId="{6F527DB1-9831-4CD4-95E0-687730DC2756}" srcOrd="0" destOrd="0" parTransId="{B9103E80-F91F-4C8A-8956-D5E32FC073DB}" sibTransId="{4DE8737B-546B-4F36-B435-42D355EA093B}"/>
    <dgm:cxn modelId="{F5C68C22-8FA0-4B79-8D5E-14894CD779AA}" srcId="{6F527DB1-9831-4CD4-95E0-687730DC2756}" destId="{3F19B5E7-3696-4413-945B-D139F711A67A}" srcOrd="4" destOrd="0" parTransId="{39CF5E6A-93CE-453B-8D3C-042E4E5844CE}" sibTransId="{7A669D6F-64E4-405B-AC3F-A1C536455E32}"/>
    <dgm:cxn modelId="{53D4A81D-5CB1-49D2-BA34-09E955A16752}" type="presOf" srcId="{1EE3BD46-6A82-417C-AC87-AD026ABBA652}" destId="{B841313E-BEFE-4997-B43A-BC7C086784F8}" srcOrd="0" destOrd="0" presId="urn:microsoft.com/office/officeart/2005/8/layout/radial4"/>
    <dgm:cxn modelId="{BFCCB9E5-1C54-494D-818A-E2B2E5A2564E}" type="presOf" srcId="{A18E51DD-A67E-4973-891C-B02B91A49A19}" destId="{D9170A98-DADA-4282-8F3C-F061E505B4D1}" srcOrd="0" destOrd="0" presId="urn:microsoft.com/office/officeart/2005/8/layout/radial4"/>
    <dgm:cxn modelId="{487726BB-20B0-4B58-9CA1-503EB5AB4748}" type="presOf" srcId="{39CF5E6A-93CE-453B-8D3C-042E4E5844CE}" destId="{C1094B7F-03F5-47BE-BBE5-A0C58BEC9665}" srcOrd="0" destOrd="0" presId="urn:microsoft.com/office/officeart/2005/8/layout/radial4"/>
    <dgm:cxn modelId="{192C9EE0-D973-4E41-B73C-27386E96864F}" srcId="{6F527DB1-9831-4CD4-95E0-687730DC2756}" destId="{3E708388-AC6C-4079-8941-8D2FAB5BE904}" srcOrd="3" destOrd="0" parTransId="{A53B1811-9EDC-4324-B6CD-8A35C06262D1}" sibTransId="{22EDC975-3432-46D2-97B7-50E1E93C9E4E}"/>
    <dgm:cxn modelId="{E5DBCC5A-E76A-4EA6-95AB-F6218B209ADF}" type="presOf" srcId="{A53B1811-9EDC-4324-B6CD-8A35C06262D1}" destId="{AC28063A-6CF7-40DB-8BC4-F24BB4BA521F}" srcOrd="0" destOrd="0" presId="urn:microsoft.com/office/officeart/2005/8/layout/radial4"/>
    <dgm:cxn modelId="{C9391AF5-68B8-4AF3-AEA5-2A272AACCF20}" type="presOf" srcId="{3F19B5E7-3696-4413-945B-D139F711A67A}" destId="{7918044B-AA36-4587-B639-58081CF17AF1}" srcOrd="0" destOrd="0" presId="urn:microsoft.com/office/officeart/2005/8/layout/radial4"/>
    <dgm:cxn modelId="{C534463F-1F15-4F72-A7A5-71FB01E2DFC3}" type="presOf" srcId="{1052BEB3-712E-404C-904B-0A87287A849F}" destId="{EF77F70E-877B-4BF4-9257-D503691DD249}" srcOrd="0" destOrd="0" presId="urn:microsoft.com/office/officeart/2005/8/layout/radial4"/>
    <dgm:cxn modelId="{41B9583F-7779-45F7-B1EE-260280E60099}" type="presOf" srcId="{2DC53DA4-D418-463D-B34F-D106685D0FBB}" destId="{FA98574C-5876-497D-8F08-A025AD77CBFE}" srcOrd="0" destOrd="0" presId="urn:microsoft.com/office/officeart/2005/8/layout/radial4"/>
    <dgm:cxn modelId="{25C34CFF-CB36-4B38-A20B-3311146881CD}" srcId="{6F527DB1-9831-4CD4-95E0-687730DC2756}" destId="{1052BEB3-712E-404C-904B-0A87287A849F}" srcOrd="0" destOrd="0" parTransId="{2DC53DA4-D418-463D-B34F-D106685D0FBB}" sibTransId="{54C1BE98-AD44-40E4-A055-A6D9ACB7BCD5}"/>
    <dgm:cxn modelId="{F4AEA8CE-1732-4B6B-89BB-298078ADBB35}" type="presOf" srcId="{205E1B40-BE33-4B3E-A145-F9EC07E328EB}" destId="{C0D16F4B-FC1C-4683-8F50-4A68F38D706B}" srcOrd="0" destOrd="0" presId="urn:microsoft.com/office/officeart/2005/8/layout/radial4"/>
    <dgm:cxn modelId="{80998416-C084-422B-A4E0-A324D8BCFE62}" type="presOf" srcId="{3E708388-AC6C-4079-8941-8D2FAB5BE904}" destId="{39C6E259-AADA-4C98-8BCE-8B40104F226A}" srcOrd="0" destOrd="0" presId="urn:microsoft.com/office/officeart/2005/8/layout/radial4"/>
    <dgm:cxn modelId="{6EC2418C-BC42-49EC-B6D2-D7118C65475A}" type="presOf" srcId="{6F527DB1-9831-4CD4-95E0-687730DC2756}" destId="{16F8ACF7-6330-4EA3-AF23-96F86D6D8707}" srcOrd="0" destOrd="0" presId="urn:microsoft.com/office/officeart/2005/8/layout/radial4"/>
    <dgm:cxn modelId="{FEF1DFB2-1297-4554-948F-8ACEDDB5B5C0}" srcId="{6F527DB1-9831-4CD4-95E0-687730DC2756}" destId="{3373243F-03DC-444C-908B-BA372BB0AA5F}" srcOrd="2" destOrd="0" parTransId="{1EE3BD46-6A82-417C-AC87-AD026ABBA652}" sibTransId="{759CA3FE-7998-4626-AF4E-EACD51124439}"/>
    <dgm:cxn modelId="{CC74E7DC-530A-45EA-89D1-E3FE68AEBE1F}" type="presParOf" srcId="{B991EC1C-93B6-4274-8BBE-D28BA7DB36B7}" destId="{16F8ACF7-6330-4EA3-AF23-96F86D6D8707}" srcOrd="0" destOrd="0" presId="urn:microsoft.com/office/officeart/2005/8/layout/radial4"/>
    <dgm:cxn modelId="{790F730D-3242-4F45-B2BB-18274CBBCA8F}" type="presParOf" srcId="{B991EC1C-93B6-4274-8BBE-D28BA7DB36B7}" destId="{FA98574C-5876-497D-8F08-A025AD77CBFE}" srcOrd="1" destOrd="0" presId="urn:microsoft.com/office/officeart/2005/8/layout/radial4"/>
    <dgm:cxn modelId="{3FB905C1-9046-46B6-B503-5CB2C77B6821}" type="presParOf" srcId="{B991EC1C-93B6-4274-8BBE-D28BA7DB36B7}" destId="{EF77F70E-877B-4BF4-9257-D503691DD249}" srcOrd="2" destOrd="0" presId="urn:microsoft.com/office/officeart/2005/8/layout/radial4"/>
    <dgm:cxn modelId="{E8306C91-347C-49D3-9617-57FE3DF928E2}" type="presParOf" srcId="{B991EC1C-93B6-4274-8BBE-D28BA7DB36B7}" destId="{D9170A98-DADA-4282-8F3C-F061E505B4D1}" srcOrd="3" destOrd="0" presId="urn:microsoft.com/office/officeart/2005/8/layout/radial4"/>
    <dgm:cxn modelId="{36A66BA8-87FB-435C-828A-6F232EDF3D64}" type="presParOf" srcId="{B991EC1C-93B6-4274-8BBE-D28BA7DB36B7}" destId="{C0D16F4B-FC1C-4683-8F50-4A68F38D706B}" srcOrd="4" destOrd="0" presId="urn:microsoft.com/office/officeart/2005/8/layout/radial4"/>
    <dgm:cxn modelId="{869FB4F1-1D41-49C0-8990-836183DB9BC2}" type="presParOf" srcId="{B991EC1C-93B6-4274-8BBE-D28BA7DB36B7}" destId="{B841313E-BEFE-4997-B43A-BC7C086784F8}" srcOrd="5" destOrd="0" presId="urn:microsoft.com/office/officeart/2005/8/layout/radial4"/>
    <dgm:cxn modelId="{D5360A53-F61B-4AD3-B8BD-401F0DB05BBA}" type="presParOf" srcId="{B991EC1C-93B6-4274-8BBE-D28BA7DB36B7}" destId="{37756157-8B35-4CC4-B8AE-628E3E5926D6}" srcOrd="6" destOrd="0" presId="urn:microsoft.com/office/officeart/2005/8/layout/radial4"/>
    <dgm:cxn modelId="{B96BE4A9-6E11-4DF1-BD9D-8F4169BB84C7}" type="presParOf" srcId="{B991EC1C-93B6-4274-8BBE-D28BA7DB36B7}" destId="{AC28063A-6CF7-40DB-8BC4-F24BB4BA521F}" srcOrd="7" destOrd="0" presId="urn:microsoft.com/office/officeart/2005/8/layout/radial4"/>
    <dgm:cxn modelId="{BA8E26D1-DF94-45AE-8F82-046938B0E2A5}" type="presParOf" srcId="{B991EC1C-93B6-4274-8BBE-D28BA7DB36B7}" destId="{39C6E259-AADA-4C98-8BCE-8B40104F226A}" srcOrd="8" destOrd="0" presId="urn:microsoft.com/office/officeart/2005/8/layout/radial4"/>
    <dgm:cxn modelId="{E546019E-5E0F-41C8-BB50-C1D745BD12E1}" type="presParOf" srcId="{B991EC1C-93B6-4274-8BBE-D28BA7DB36B7}" destId="{C1094B7F-03F5-47BE-BBE5-A0C58BEC9665}" srcOrd="9" destOrd="0" presId="urn:microsoft.com/office/officeart/2005/8/layout/radial4"/>
    <dgm:cxn modelId="{5E46DB86-AC78-4F22-BF66-CB2A2C42671E}" type="presParOf" srcId="{B991EC1C-93B6-4274-8BBE-D28BA7DB36B7}" destId="{7918044B-AA36-4587-B639-58081CF17AF1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665D1-7F70-42CD-8A4B-A8FC992CD666}">
      <dsp:nvSpPr>
        <dsp:cNvPr id="0" name=""/>
        <dsp:cNvSpPr/>
      </dsp:nvSpPr>
      <dsp:spPr>
        <a:xfrm rot="10800000">
          <a:off x="1529395" y="1177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&gt;400k LOC, ~60 Project Codebase with CMAKE</a:t>
          </a:r>
          <a:endParaRPr lang="en-US" sz="1800" kern="1200" dirty="0"/>
        </a:p>
      </dsp:txBody>
      <dsp:txXfrm rot="10800000">
        <a:off x="1680332" y="1177"/>
        <a:ext cx="5321747" cy="603748"/>
      </dsp:txXfrm>
    </dsp:sp>
    <dsp:sp modelId="{8100ED47-0684-4BE0-B3BB-6D94AF9806DC}">
      <dsp:nvSpPr>
        <dsp:cNvPr id="0" name=""/>
        <dsp:cNvSpPr/>
      </dsp:nvSpPr>
      <dsp:spPr>
        <a:xfrm>
          <a:off x="1227520" y="1177"/>
          <a:ext cx="603748" cy="6037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B3E22-A8CA-4F1B-9FD8-C746612E7B3E}">
      <dsp:nvSpPr>
        <dsp:cNvPr id="0" name=""/>
        <dsp:cNvSpPr/>
      </dsp:nvSpPr>
      <dsp:spPr>
        <a:xfrm rot="10800000">
          <a:off x="1529395" y="785149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Existing Bug Tracking System (</a:t>
          </a:r>
          <a:r>
            <a:rPr lang="en-US" sz="1800" kern="1200" dirty="0" err="1" smtClean="0"/>
            <a:t>Redmine</a:t>
          </a:r>
          <a:r>
            <a:rPr lang="en-US" sz="1800" kern="1200" dirty="0" smtClean="0"/>
            <a:t>)</a:t>
          </a:r>
          <a:endParaRPr lang="en-US" sz="1800" kern="1200" dirty="0"/>
        </a:p>
      </dsp:txBody>
      <dsp:txXfrm rot="10800000">
        <a:off x="1680332" y="785149"/>
        <a:ext cx="5321747" cy="603748"/>
      </dsp:txXfrm>
    </dsp:sp>
    <dsp:sp modelId="{41977294-4B69-4F1A-8E9E-20C121BC63DC}">
      <dsp:nvSpPr>
        <dsp:cNvPr id="0" name=""/>
        <dsp:cNvSpPr/>
      </dsp:nvSpPr>
      <dsp:spPr>
        <a:xfrm>
          <a:off x="1227520" y="785149"/>
          <a:ext cx="603748" cy="60374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6D6A1-4543-4CDE-819B-BD0CDE876B00}">
      <dsp:nvSpPr>
        <dsp:cNvPr id="0" name=""/>
        <dsp:cNvSpPr/>
      </dsp:nvSpPr>
      <dsp:spPr>
        <a:xfrm rot="10800000">
          <a:off x="1529395" y="1569121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1 Developer, &gt;10 Years</a:t>
          </a:r>
          <a:endParaRPr lang="en-US" sz="1800" kern="1200"/>
        </a:p>
      </dsp:txBody>
      <dsp:txXfrm rot="10800000">
        <a:off x="1680332" y="1569121"/>
        <a:ext cx="5321747" cy="603748"/>
      </dsp:txXfrm>
    </dsp:sp>
    <dsp:sp modelId="{7FB00C8F-4C55-4A1D-A0DB-9945BCE234AB}">
      <dsp:nvSpPr>
        <dsp:cNvPr id="0" name=""/>
        <dsp:cNvSpPr/>
      </dsp:nvSpPr>
      <dsp:spPr>
        <a:xfrm>
          <a:off x="1227520" y="1569121"/>
          <a:ext cx="603748" cy="60374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1F85-131A-4717-A0DF-8BFF8D891C74}">
      <dsp:nvSpPr>
        <dsp:cNvPr id="0" name=""/>
        <dsp:cNvSpPr/>
      </dsp:nvSpPr>
      <dsp:spPr>
        <a:xfrm rot="10800000">
          <a:off x="1529395" y="2353093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 Consistent Practices</a:t>
          </a:r>
          <a:endParaRPr lang="en-US" sz="1800" kern="1200" dirty="0"/>
        </a:p>
      </dsp:txBody>
      <dsp:txXfrm rot="10800000">
        <a:off x="1680332" y="2353093"/>
        <a:ext cx="5321747" cy="603748"/>
      </dsp:txXfrm>
    </dsp:sp>
    <dsp:sp modelId="{D9AEDC17-19B2-48D1-A703-9FDF735CEEED}">
      <dsp:nvSpPr>
        <dsp:cNvPr id="0" name=""/>
        <dsp:cNvSpPr/>
      </dsp:nvSpPr>
      <dsp:spPr>
        <a:xfrm>
          <a:off x="1227520" y="2353093"/>
          <a:ext cx="603748" cy="60374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D68EF-C822-4AAC-B9EB-2515C94396D7}">
      <dsp:nvSpPr>
        <dsp:cNvPr id="0" name=""/>
        <dsp:cNvSpPr/>
      </dsp:nvSpPr>
      <dsp:spPr>
        <a:xfrm rot="10800000">
          <a:off x="1529395" y="3137065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 Branch Organization</a:t>
          </a:r>
          <a:endParaRPr lang="en-US" sz="1800" kern="1200" dirty="0"/>
        </a:p>
      </dsp:txBody>
      <dsp:txXfrm rot="10800000">
        <a:off x="1680332" y="3137065"/>
        <a:ext cx="5321747" cy="603748"/>
      </dsp:txXfrm>
    </dsp:sp>
    <dsp:sp modelId="{C37563F8-5514-438A-8013-C444F9C866B0}">
      <dsp:nvSpPr>
        <dsp:cNvPr id="0" name=""/>
        <dsp:cNvSpPr/>
      </dsp:nvSpPr>
      <dsp:spPr>
        <a:xfrm>
          <a:off x="1227520" y="3137065"/>
          <a:ext cx="603748" cy="6037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A11AC-FECF-4420-8524-1B1BC951C572}">
      <dsp:nvSpPr>
        <dsp:cNvPr id="0" name=""/>
        <dsp:cNvSpPr/>
      </dsp:nvSpPr>
      <dsp:spPr>
        <a:xfrm rot="10800000">
          <a:off x="1529395" y="3921036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 Deployment Strategy</a:t>
          </a:r>
          <a:endParaRPr lang="en-US" sz="1800" kern="1200" dirty="0"/>
        </a:p>
      </dsp:txBody>
      <dsp:txXfrm rot="10800000">
        <a:off x="1680332" y="3921036"/>
        <a:ext cx="5321747" cy="603748"/>
      </dsp:txXfrm>
    </dsp:sp>
    <dsp:sp modelId="{F78D5149-302E-4A03-8AFA-FC3878C2956A}">
      <dsp:nvSpPr>
        <dsp:cNvPr id="0" name=""/>
        <dsp:cNvSpPr/>
      </dsp:nvSpPr>
      <dsp:spPr>
        <a:xfrm>
          <a:off x="1227520" y="3921036"/>
          <a:ext cx="603748" cy="603748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7B76-5E7C-45E9-AEEF-7138463CFED4}">
      <dsp:nvSpPr>
        <dsp:cNvPr id="0" name=""/>
        <dsp:cNvSpPr/>
      </dsp:nvSpPr>
      <dsp:spPr>
        <a:xfrm>
          <a:off x="0" y="-58935"/>
          <a:ext cx="1607343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Trigger on VCS Commits</a:t>
          </a:r>
          <a:endParaRPr lang="en-US" sz="2000" b="1" kern="1200" dirty="0"/>
        </a:p>
      </dsp:txBody>
      <dsp:txXfrm>
        <a:off x="0" y="1751449"/>
        <a:ext cx="1607343" cy="1810385"/>
      </dsp:txXfrm>
    </dsp:sp>
    <dsp:sp modelId="{E506D9BB-E229-4F55-9E4F-84865D7740F9}">
      <dsp:nvSpPr>
        <dsp:cNvPr id="0" name=""/>
        <dsp:cNvSpPr/>
      </dsp:nvSpPr>
      <dsp:spPr>
        <a:xfrm>
          <a:off x="50099" y="212622"/>
          <a:ext cx="1507145" cy="15071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8819D-95FE-4444-9005-27A3D180DE75}">
      <dsp:nvSpPr>
        <dsp:cNvPr id="0" name=""/>
        <dsp:cNvSpPr/>
      </dsp:nvSpPr>
      <dsp:spPr>
        <a:xfrm>
          <a:off x="1655564" y="-58935"/>
          <a:ext cx="1607343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Centralize Build</a:t>
          </a:r>
          <a:endParaRPr lang="en-US" sz="2000" b="1" kern="1200"/>
        </a:p>
      </dsp:txBody>
      <dsp:txXfrm>
        <a:off x="1655564" y="1751449"/>
        <a:ext cx="1607343" cy="1810385"/>
      </dsp:txXfrm>
    </dsp:sp>
    <dsp:sp modelId="{D8FA933B-1ADE-43A5-921F-57E64D7E2214}">
      <dsp:nvSpPr>
        <dsp:cNvPr id="0" name=""/>
        <dsp:cNvSpPr/>
      </dsp:nvSpPr>
      <dsp:spPr>
        <a:xfrm>
          <a:off x="1705663" y="212622"/>
          <a:ext cx="1507145" cy="150714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9FEF2-2373-4206-970F-0CD30307F384}">
      <dsp:nvSpPr>
        <dsp:cNvPr id="0" name=""/>
        <dsp:cNvSpPr/>
      </dsp:nvSpPr>
      <dsp:spPr>
        <a:xfrm>
          <a:off x="3311128" y="-58935"/>
          <a:ext cx="1607343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Chain Dependencies</a:t>
          </a:r>
          <a:endParaRPr lang="en-US" sz="2000" b="1" kern="1200"/>
        </a:p>
      </dsp:txBody>
      <dsp:txXfrm>
        <a:off x="3311128" y="1751449"/>
        <a:ext cx="1607343" cy="1810385"/>
      </dsp:txXfrm>
    </dsp:sp>
    <dsp:sp modelId="{6743875B-2DFA-463A-A13D-E1DB40A81324}">
      <dsp:nvSpPr>
        <dsp:cNvPr id="0" name=""/>
        <dsp:cNvSpPr/>
      </dsp:nvSpPr>
      <dsp:spPr>
        <a:xfrm>
          <a:off x="3361227" y="212622"/>
          <a:ext cx="1507145" cy="15071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508B8-FE60-4101-BDC4-1680243B0C2E}">
      <dsp:nvSpPr>
        <dsp:cNvPr id="0" name=""/>
        <dsp:cNvSpPr/>
      </dsp:nvSpPr>
      <dsp:spPr>
        <a:xfrm>
          <a:off x="4966692" y="-58935"/>
          <a:ext cx="1607343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Distribute to Email and Network</a:t>
          </a:r>
          <a:endParaRPr lang="en-US" sz="2000" b="1" kern="1200" dirty="0"/>
        </a:p>
      </dsp:txBody>
      <dsp:txXfrm>
        <a:off x="4966692" y="1751449"/>
        <a:ext cx="1607343" cy="1810385"/>
      </dsp:txXfrm>
    </dsp:sp>
    <dsp:sp modelId="{5E9C28E5-2444-4C42-A38E-22CB66E73BF0}">
      <dsp:nvSpPr>
        <dsp:cNvPr id="0" name=""/>
        <dsp:cNvSpPr/>
      </dsp:nvSpPr>
      <dsp:spPr>
        <a:xfrm>
          <a:off x="5016791" y="212622"/>
          <a:ext cx="1507145" cy="150714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C55FA-ADAC-4B84-836E-9235B4B735DE}">
      <dsp:nvSpPr>
        <dsp:cNvPr id="0" name=""/>
        <dsp:cNvSpPr/>
      </dsp:nvSpPr>
      <dsp:spPr>
        <a:xfrm>
          <a:off x="6622256" y="-58935"/>
          <a:ext cx="1607343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Integrate with Bug Tracker</a:t>
          </a:r>
          <a:endParaRPr lang="en-US" sz="2000" b="1" kern="1200" dirty="0"/>
        </a:p>
      </dsp:txBody>
      <dsp:txXfrm>
        <a:off x="6622256" y="1751449"/>
        <a:ext cx="1607343" cy="1810385"/>
      </dsp:txXfrm>
    </dsp:sp>
    <dsp:sp modelId="{60658A95-D294-400C-9D03-902A067A5AC9}">
      <dsp:nvSpPr>
        <dsp:cNvPr id="0" name=""/>
        <dsp:cNvSpPr/>
      </dsp:nvSpPr>
      <dsp:spPr>
        <a:xfrm>
          <a:off x="6672355" y="212622"/>
          <a:ext cx="1507145" cy="150714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5A01E-69F3-4E67-BD1C-FB5E18308AE6}">
      <dsp:nvSpPr>
        <dsp:cNvPr id="0" name=""/>
        <dsp:cNvSpPr/>
      </dsp:nvSpPr>
      <dsp:spPr>
        <a:xfrm>
          <a:off x="329183" y="3217666"/>
          <a:ext cx="7571232" cy="136723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84F29-9647-4FF1-A14C-296887765A2B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B2BDD-36BB-4185-8E27-7F4ED6533CC2}">
      <dsp:nvSpPr>
        <dsp:cNvPr id="0" name=""/>
        <dsp:cNvSpPr/>
      </dsp:nvSpPr>
      <dsp:spPr>
        <a:xfrm>
          <a:off x="511409" y="347956"/>
          <a:ext cx="7655707" cy="69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Locally Hosted</a:t>
          </a:r>
          <a:endParaRPr lang="en-US" sz="3300" kern="1200" dirty="0"/>
        </a:p>
      </dsp:txBody>
      <dsp:txXfrm>
        <a:off x="511409" y="347956"/>
        <a:ext cx="7655707" cy="696274"/>
      </dsp:txXfrm>
    </dsp:sp>
    <dsp:sp modelId="{DDFBE8DF-F321-4D94-8494-60837A9205F3}">
      <dsp:nvSpPr>
        <dsp:cNvPr id="0" name=""/>
        <dsp:cNvSpPr/>
      </dsp:nvSpPr>
      <dsp:spPr>
        <a:xfrm>
          <a:off x="76237" y="260921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478FD-CC50-4221-AD0A-866EBEA1796B}">
      <dsp:nvSpPr>
        <dsp:cNvPr id="0" name=""/>
        <dsp:cNvSpPr/>
      </dsp:nvSpPr>
      <dsp:spPr>
        <a:xfrm>
          <a:off x="910599" y="1392548"/>
          <a:ext cx="7256517" cy="69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Simple User Management</a:t>
          </a:r>
          <a:endParaRPr lang="en-US" sz="3300" kern="1200"/>
        </a:p>
      </dsp:txBody>
      <dsp:txXfrm>
        <a:off x="910599" y="1392548"/>
        <a:ext cx="7256517" cy="696274"/>
      </dsp:txXfrm>
    </dsp:sp>
    <dsp:sp modelId="{20B4649C-7F40-46B9-BFB5-D9A71AE41878}">
      <dsp:nvSpPr>
        <dsp:cNvPr id="0" name=""/>
        <dsp:cNvSpPr/>
      </dsp:nvSpPr>
      <dsp:spPr>
        <a:xfrm>
          <a:off x="475427" y="1305514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5BD9E-BF04-4A1D-96E6-081CF0812B80}">
      <dsp:nvSpPr>
        <dsp:cNvPr id="0" name=""/>
        <dsp:cNvSpPr/>
      </dsp:nvSpPr>
      <dsp:spPr>
        <a:xfrm>
          <a:off x="910599" y="2437140"/>
          <a:ext cx="7256517" cy="69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Branch Push Protections</a:t>
          </a:r>
          <a:endParaRPr lang="en-US" sz="3300" kern="1200"/>
        </a:p>
      </dsp:txBody>
      <dsp:txXfrm>
        <a:off x="910599" y="2437140"/>
        <a:ext cx="7256517" cy="696274"/>
      </dsp:txXfrm>
    </dsp:sp>
    <dsp:sp modelId="{B2197842-22AC-4E75-98E7-A2A7749FE811}">
      <dsp:nvSpPr>
        <dsp:cNvPr id="0" name=""/>
        <dsp:cNvSpPr/>
      </dsp:nvSpPr>
      <dsp:spPr>
        <a:xfrm>
          <a:off x="475427" y="2350106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80EA7-DF5C-4FAE-89CF-E16FA854CF57}">
      <dsp:nvSpPr>
        <dsp:cNvPr id="0" name=""/>
        <dsp:cNvSpPr/>
      </dsp:nvSpPr>
      <dsp:spPr>
        <a:xfrm>
          <a:off x="511409" y="3481732"/>
          <a:ext cx="7655707" cy="69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668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HTTP Push Request</a:t>
          </a:r>
          <a:endParaRPr lang="en-US" sz="3300" kern="1200"/>
        </a:p>
      </dsp:txBody>
      <dsp:txXfrm>
        <a:off x="511409" y="3481732"/>
        <a:ext cx="7655707" cy="696274"/>
      </dsp:txXfrm>
    </dsp:sp>
    <dsp:sp modelId="{EFAEF7BE-ECCC-449D-8F10-4860D3D5D5BB}">
      <dsp:nvSpPr>
        <dsp:cNvPr id="0" name=""/>
        <dsp:cNvSpPr/>
      </dsp:nvSpPr>
      <dsp:spPr>
        <a:xfrm>
          <a:off x="76237" y="3394698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B1591-2AAA-43F3-948B-882FC5BA2FE4}">
      <dsp:nvSpPr>
        <dsp:cNvPr id="0" name=""/>
        <dsp:cNvSpPr/>
      </dsp:nvSpPr>
      <dsp:spPr>
        <a:xfrm>
          <a:off x="3550541" y="2429"/>
          <a:ext cx="2223840" cy="1005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Centralized Workspace Management</a:t>
          </a:r>
          <a:endParaRPr lang="en-US" sz="1800" kern="1200" dirty="0"/>
        </a:p>
      </dsp:txBody>
      <dsp:txXfrm>
        <a:off x="3550541" y="2429"/>
        <a:ext cx="2223840" cy="1005807"/>
      </dsp:txXfrm>
    </dsp:sp>
    <dsp:sp modelId="{6651A075-E165-478E-82E8-2A5241B12164}">
      <dsp:nvSpPr>
        <dsp:cNvPr id="0" name=""/>
        <dsp:cNvSpPr/>
      </dsp:nvSpPr>
      <dsp:spPr>
        <a:xfrm>
          <a:off x="2455217" y="2429"/>
          <a:ext cx="995749" cy="100580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A57F4-5858-4E87-A893-DF732002EB12}">
      <dsp:nvSpPr>
        <dsp:cNvPr id="0" name=""/>
        <dsp:cNvSpPr/>
      </dsp:nvSpPr>
      <dsp:spPr>
        <a:xfrm>
          <a:off x="2455217" y="1174194"/>
          <a:ext cx="2223840" cy="1005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Workspace Version Control</a:t>
          </a:r>
          <a:endParaRPr lang="en-US" sz="1800" kern="1200"/>
        </a:p>
      </dsp:txBody>
      <dsp:txXfrm>
        <a:off x="2455217" y="1174194"/>
        <a:ext cx="2223840" cy="1005807"/>
      </dsp:txXfrm>
    </dsp:sp>
    <dsp:sp modelId="{B42F5232-7DAD-4A5A-9AC4-D2D7E1B3CCA6}">
      <dsp:nvSpPr>
        <dsp:cNvPr id="0" name=""/>
        <dsp:cNvSpPr/>
      </dsp:nvSpPr>
      <dsp:spPr>
        <a:xfrm>
          <a:off x="4778632" y="1174194"/>
          <a:ext cx="995749" cy="1005807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2" r="2133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75A34-E9AD-4188-9BDA-C3AF62712F75}">
      <dsp:nvSpPr>
        <dsp:cNvPr id="0" name=""/>
        <dsp:cNvSpPr/>
      </dsp:nvSpPr>
      <dsp:spPr>
        <a:xfrm>
          <a:off x="3550541" y="2345960"/>
          <a:ext cx="2223840" cy="1005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Re-Usable Layers (For Build System)</a:t>
          </a:r>
          <a:endParaRPr lang="en-US" sz="1800" kern="1200" dirty="0"/>
        </a:p>
      </dsp:txBody>
      <dsp:txXfrm>
        <a:off x="3550541" y="2345960"/>
        <a:ext cx="2223840" cy="1005807"/>
      </dsp:txXfrm>
    </dsp:sp>
    <dsp:sp modelId="{54BEB27B-6CFC-4D7C-9F04-F8528EFFBCE0}">
      <dsp:nvSpPr>
        <dsp:cNvPr id="0" name=""/>
        <dsp:cNvSpPr/>
      </dsp:nvSpPr>
      <dsp:spPr>
        <a:xfrm>
          <a:off x="2455217" y="2345960"/>
          <a:ext cx="995749" cy="100580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4A38D-0E7B-4D28-B4E7-8646E72B208E}">
      <dsp:nvSpPr>
        <dsp:cNvPr id="0" name=""/>
        <dsp:cNvSpPr/>
      </dsp:nvSpPr>
      <dsp:spPr>
        <a:xfrm>
          <a:off x="2455217" y="3517726"/>
          <a:ext cx="2223840" cy="1005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Centralized Distribution</a:t>
          </a:r>
          <a:endParaRPr lang="en-US" sz="1800" kern="1200"/>
        </a:p>
      </dsp:txBody>
      <dsp:txXfrm>
        <a:off x="2455217" y="3517726"/>
        <a:ext cx="2223840" cy="1005807"/>
      </dsp:txXfrm>
    </dsp:sp>
    <dsp:sp modelId="{E54375A8-42AD-4ABC-AE49-D022B84DDFE9}">
      <dsp:nvSpPr>
        <dsp:cNvPr id="0" name=""/>
        <dsp:cNvSpPr/>
      </dsp:nvSpPr>
      <dsp:spPr>
        <a:xfrm>
          <a:off x="4778632" y="3517726"/>
          <a:ext cx="995749" cy="100580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ACEEC-D732-4CE9-A43B-D229742363D7}">
      <dsp:nvSpPr>
        <dsp:cNvPr id="0" name=""/>
        <dsp:cNvSpPr/>
      </dsp:nvSpPr>
      <dsp:spPr>
        <a:xfrm>
          <a:off x="3640004" y="1567"/>
          <a:ext cx="949590" cy="10548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 </a:t>
          </a:r>
          <a:endParaRPr lang="en-US" sz="4100" kern="1200" dirty="0"/>
        </a:p>
      </dsp:txBody>
      <dsp:txXfrm>
        <a:off x="3779068" y="156042"/>
        <a:ext cx="671462" cy="745869"/>
      </dsp:txXfrm>
    </dsp:sp>
    <dsp:sp modelId="{DCFA12C5-0EC0-4C54-AB29-44833CDAB389}">
      <dsp:nvSpPr>
        <dsp:cNvPr id="0" name=""/>
        <dsp:cNvSpPr/>
      </dsp:nvSpPr>
      <dsp:spPr>
        <a:xfrm rot="1542857">
          <a:off x="4648818" y="681167"/>
          <a:ext cx="303260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653323" y="732630"/>
        <a:ext cx="212282" cy="213601"/>
      </dsp:txXfrm>
    </dsp:sp>
    <dsp:sp modelId="{A69185B6-A68C-4682-B1BE-6BF521BDEFD8}">
      <dsp:nvSpPr>
        <dsp:cNvPr id="0" name=""/>
        <dsp:cNvSpPr/>
      </dsp:nvSpPr>
      <dsp:spPr>
        <a:xfrm>
          <a:off x="5013714" y="688449"/>
          <a:ext cx="1054819" cy="105481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 </a:t>
          </a:r>
          <a:endParaRPr lang="en-US" sz="4100" kern="1200" dirty="0"/>
        </a:p>
      </dsp:txBody>
      <dsp:txXfrm>
        <a:off x="5168189" y="842924"/>
        <a:ext cx="745869" cy="745869"/>
      </dsp:txXfrm>
    </dsp:sp>
    <dsp:sp modelId="{F10BB114-7772-4908-B61A-3C27DF33C5E3}">
      <dsp:nvSpPr>
        <dsp:cNvPr id="0" name=""/>
        <dsp:cNvSpPr/>
      </dsp:nvSpPr>
      <dsp:spPr>
        <a:xfrm rot="4628571">
          <a:off x="5575503" y="1801837"/>
          <a:ext cx="279989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608156" y="1832091"/>
        <a:ext cx="195992" cy="213601"/>
      </dsp:txXfrm>
    </dsp:sp>
    <dsp:sp modelId="{1361B3B2-8040-4581-B822-1828374C12B7}">
      <dsp:nvSpPr>
        <dsp:cNvPr id="0" name=""/>
        <dsp:cNvSpPr/>
      </dsp:nvSpPr>
      <dsp:spPr>
        <a:xfrm>
          <a:off x="5365988" y="2231858"/>
          <a:ext cx="1054819" cy="105481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 dirty="0"/>
        </a:p>
      </dsp:txBody>
      <dsp:txXfrm>
        <a:off x="5520463" y="2386333"/>
        <a:ext cx="745869" cy="745869"/>
      </dsp:txXfrm>
    </dsp:sp>
    <dsp:sp modelId="{3074881A-0661-45C7-9B69-0078E398AE33}">
      <dsp:nvSpPr>
        <dsp:cNvPr id="0" name=""/>
        <dsp:cNvSpPr/>
      </dsp:nvSpPr>
      <dsp:spPr>
        <a:xfrm rot="7714286">
          <a:off x="5264820" y="3193930"/>
          <a:ext cx="279989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5333004" y="3232294"/>
        <a:ext cx="195992" cy="213601"/>
      </dsp:txXfrm>
    </dsp:sp>
    <dsp:sp modelId="{2584795D-46D4-4033-95A3-5819220A580C}">
      <dsp:nvSpPr>
        <dsp:cNvPr id="0" name=""/>
        <dsp:cNvSpPr/>
      </dsp:nvSpPr>
      <dsp:spPr>
        <a:xfrm>
          <a:off x="4378940" y="3469576"/>
          <a:ext cx="1054819" cy="105481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 </a:t>
          </a:r>
          <a:endParaRPr lang="en-US" sz="4100" kern="1200" dirty="0"/>
        </a:p>
      </dsp:txBody>
      <dsp:txXfrm>
        <a:off x="4533415" y="3624051"/>
        <a:ext cx="745869" cy="745869"/>
      </dsp:txXfrm>
    </dsp:sp>
    <dsp:sp modelId="{B88F2EDF-0F9C-4921-84A4-E64192C7D3CC}">
      <dsp:nvSpPr>
        <dsp:cNvPr id="0" name=""/>
        <dsp:cNvSpPr/>
      </dsp:nvSpPr>
      <dsp:spPr>
        <a:xfrm rot="10800000">
          <a:off x="3982729" y="3818985"/>
          <a:ext cx="279989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4066726" y="3890185"/>
        <a:ext cx="195992" cy="213601"/>
      </dsp:txXfrm>
    </dsp:sp>
    <dsp:sp modelId="{DA2EBC5A-9C8A-4785-BE83-1E82AAD5982D}">
      <dsp:nvSpPr>
        <dsp:cNvPr id="0" name=""/>
        <dsp:cNvSpPr/>
      </dsp:nvSpPr>
      <dsp:spPr>
        <a:xfrm>
          <a:off x="2795839" y="3469576"/>
          <a:ext cx="1054819" cy="1054819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 </a:t>
          </a:r>
          <a:endParaRPr lang="en-US" sz="4100" kern="1200" dirty="0"/>
        </a:p>
      </dsp:txBody>
      <dsp:txXfrm>
        <a:off x="2950314" y="3624051"/>
        <a:ext cx="745869" cy="745869"/>
      </dsp:txXfrm>
    </dsp:sp>
    <dsp:sp modelId="{3A453D03-EA5F-41B5-B3B3-DAD0FD0F034D}">
      <dsp:nvSpPr>
        <dsp:cNvPr id="0" name=""/>
        <dsp:cNvSpPr/>
      </dsp:nvSpPr>
      <dsp:spPr>
        <a:xfrm rot="13885714">
          <a:off x="2694672" y="3206321"/>
          <a:ext cx="279989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762856" y="3310357"/>
        <a:ext cx="195992" cy="213601"/>
      </dsp:txXfrm>
    </dsp:sp>
    <dsp:sp modelId="{13CABC5D-EA04-4118-BD3C-0257413B2799}">
      <dsp:nvSpPr>
        <dsp:cNvPr id="0" name=""/>
        <dsp:cNvSpPr/>
      </dsp:nvSpPr>
      <dsp:spPr>
        <a:xfrm>
          <a:off x="1808792" y="2231858"/>
          <a:ext cx="1054819" cy="1054819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 </a:t>
          </a:r>
          <a:endParaRPr lang="en-US" sz="4100" kern="1200" dirty="0"/>
        </a:p>
      </dsp:txBody>
      <dsp:txXfrm>
        <a:off x="1963267" y="2386333"/>
        <a:ext cx="745869" cy="745869"/>
      </dsp:txXfrm>
    </dsp:sp>
    <dsp:sp modelId="{E0C60EC7-CD1E-472A-AB42-572BC07222AF}">
      <dsp:nvSpPr>
        <dsp:cNvPr id="0" name=""/>
        <dsp:cNvSpPr/>
      </dsp:nvSpPr>
      <dsp:spPr>
        <a:xfrm rot="16971429">
          <a:off x="2350743" y="1757574"/>
          <a:ext cx="346921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391201" y="1879507"/>
        <a:ext cx="242845" cy="213601"/>
      </dsp:txXfrm>
    </dsp:sp>
    <dsp:sp modelId="{3BAB7190-FD53-40C7-83C3-F50FD365C354}">
      <dsp:nvSpPr>
        <dsp:cNvPr id="0" name=""/>
        <dsp:cNvSpPr/>
      </dsp:nvSpPr>
      <dsp:spPr>
        <a:xfrm>
          <a:off x="2114084" y="819985"/>
          <a:ext cx="1148782" cy="791747"/>
        </a:xfrm>
        <a:prstGeom prst="ellips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>
        <a:off x="2282319" y="935934"/>
        <a:ext cx="812312" cy="559849"/>
      </dsp:txXfrm>
    </dsp:sp>
    <dsp:sp modelId="{C8296B25-5379-4AC0-B795-B71E65161B95}">
      <dsp:nvSpPr>
        <dsp:cNvPr id="0" name=""/>
        <dsp:cNvSpPr/>
      </dsp:nvSpPr>
      <dsp:spPr>
        <a:xfrm rot="20057143">
          <a:off x="3258542" y="689692"/>
          <a:ext cx="305814" cy="356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263085" y="780795"/>
        <a:ext cx="214070" cy="2136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8ACF7-6330-4EA3-AF23-96F86D6D8707}">
      <dsp:nvSpPr>
        <dsp:cNvPr id="0" name=""/>
        <dsp:cNvSpPr/>
      </dsp:nvSpPr>
      <dsp:spPr>
        <a:xfrm>
          <a:off x="3237576" y="2598399"/>
          <a:ext cx="1926883" cy="192688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519761" y="2880584"/>
        <a:ext cx="1362513" cy="1362513"/>
      </dsp:txXfrm>
    </dsp:sp>
    <dsp:sp modelId="{FA98574C-5876-497D-8F08-A025AD77CBFE}">
      <dsp:nvSpPr>
        <dsp:cNvPr id="0" name=""/>
        <dsp:cNvSpPr/>
      </dsp:nvSpPr>
      <dsp:spPr>
        <a:xfrm rot="10800000">
          <a:off x="1372071" y="3287260"/>
          <a:ext cx="1762901" cy="5491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7F70E-877B-4BF4-9257-D503691DD249}">
      <dsp:nvSpPr>
        <dsp:cNvPr id="0" name=""/>
        <dsp:cNvSpPr/>
      </dsp:nvSpPr>
      <dsp:spPr>
        <a:xfrm>
          <a:off x="456802" y="2829625"/>
          <a:ext cx="1830539" cy="14644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 </a:t>
          </a:r>
          <a:endParaRPr lang="en-US" sz="4000" kern="1200" dirty="0"/>
        </a:p>
      </dsp:txBody>
      <dsp:txXfrm>
        <a:off x="499694" y="2872517"/>
        <a:ext cx="1744755" cy="1378647"/>
      </dsp:txXfrm>
    </dsp:sp>
    <dsp:sp modelId="{D9170A98-DADA-4282-8F3C-F061E505B4D1}">
      <dsp:nvSpPr>
        <dsp:cNvPr id="0" name=""/>
        <dsp:cNvSpPr/>
      </dsp:nvSpPr>
      <dsp:spPr>
        <a:xfrm rot="13500000">
          <a:off x="1942480" y="1910173"/>
          <a:ext cx="1762901" cy="5491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16F4B-FC1C-4683-8F50-4A68F38D706B}">
      <dsp:nvSpPr>
        <dsp:cNvPr id="0" name=""/>
        <dsp:cNvSpPr/>
      </dsp:nvSpPr>
      <dsp:spPr>
        <a:xfrm>
          <a:off x="1540055" y="829258"/>
          <a:ext cx="1321191" cy="14644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/>
          </a:r>
          <a:br>
            <a:rPr lang="en-US" sz="4000" kern="1200" dirty="0" smtClean="0"/>
          </a:br>
          <a:endParaRPr lang="en-US" sz="4000" kern="1200" dirty="0"/>
        </a:p>
      </dsp:txBody>
      <dsp:txXfrm>
        <a:off x="1578751" y="867954"/>
        <a:ext cx="1243799" cy="1387039"/>
      </dsp:txXfrm>
    </dsp:sp>
    <dsp:sp modelId="{B841313E-BEFE-4997-B43A-BC7C086784F8}">
      <dsp:nvSpPr>
        <dsp:cNvPr id="0" name=""/>
        <dsp:cNvSpPr/>
      </dsp:nvSpPr>
      <dsp:spPr>
        <a:xfrm rot="16200000">
          <a:off x="3319567" y="1339765"/>
          <a:ext cx="1762901" cy="5491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56157-8B35-4CC4-B8AE-628E3E5926D6}">
      <dsp:nvSpPr>
        <dsp:cNvPr id="0" name=""/>
        <dsp:cNvSpPr/>
      </dsp:nvSpPr>
      <dsp:spPr>
        <a:xfrm>
          <a:off x="3285748" y="679"/>
          <a:ext cx="1830539" cy="14644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3328640" y="43571"/>
        <a:ext cx="1744755" cy="1378647"/>
      </dsp:txXfrm>
    </dsp:sp>
    <dsp:sp modelId="{AC28063A-6CF7-40DB-8BC4-F24BB4BA521F}">
      <dsp:nvSpPr>
        <dsp:cNvPr id="0" name=""/>
        <dsp:cNvSpPr/>
      </dsp:nvSpPr>
      <dsp:spPr>
        <a:xfrm rot="18900000">
          <a:off x="4696654" y="1910173"/>
          <a:ext cx="1762901" cy="5491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E259-AADA-4C98-8BCE-8B40104F226A}">
      <dsp:nvSpPr>
        <dsp:cNvPr id="0" name=""/>
        <dsp:cNvSpPr/>
      </dsp:nvSpPr>
      <dsp:spPr>
        <a:xfrm>
          <a:off x="5286115" y="829258"/>
          <a:ext cx="1830539" cy="14644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329007" y="872150"/>
        <a:ext cx="1744755" cy="1378647"/>
      </dsp:txXfrm>
    </dsp:sp>
    <dsp:sp modelId="{C1094B7F-03F5-47BE-BBE5-A0C58BEC9665}">
      <dsp:nvSpPr>
        <dsp:cNvPr id="0" name=""/>
        <dsp:cNvSpPr/>
      </dsp:nvSpPr>
      <dsp:spPr>
        <a:xfrm>
          <a:off x="5267063" y="3287260"/>
          <a:ext cx="1762901" cy="5491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8044B-AA36-4587-B639-58081CF17AF1}">
      <dsp:nvSpPr>
        <dsp:cNvPr id="0" name=""/>
        <dsp:cNvSpPr/>
      </dsp:nvSpPr>
      <dsp:spPr>
        <a:xfrm>
          <a:off x="6287131" y="2829625"/>
          <a:ext cx="1485665" cy="14644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6330023" y="2872517"/>
        <a:ext cx="1399881" cy="1378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99C67-9535-49F1-8AAA-8E7E8CA7E9A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A7CDE-3C50-4E2E-8642-BF4D9C4CA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0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Matthew von Arx</a:t>
            </a:r>
          </a:p>
          <a:p>
            <a:r>
              <a:rPr lang="en-US" dirty="0" smtClean="0"/>
              <a:t>Presenting Set</a:t>
            </a:r>
            <a:r>
              <a:rPr lang="en-US" baseline="0" dirty="0" smtClean="0"/>
              <a:t> it and Forget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5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GitLab</a:t>
            </a:r>
            <a:r>
              <a:rPr lang="en-US" dirty="0" smtClean="0"/>
              <a:t>,</a:t>
            </a:r>
            <a:r>
              <a:rPr lang="en-US" baseline="0" dirty="0" smtClean="0"/>
              <a:t> not only do you get local hosting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But there is also simple user management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Branch push protections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HTTP push requests supported out of the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How about those</a:t>
            </a:r>
            <a:r>
              <a:rPr lang="en-US" baseline="0" dirty="0" smtClean="0"/>
              <a:t> pesky workspaces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So, you know how this beautiful snowflake of a system works,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but your team has no clue what you’ve been doing for months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You definitely don’t want to painstakingly update all of their environments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That’s okay, you’ve got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81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With Docker you are able to centralize your</a:t>
            </a:r>
            <a:r>
              <a:rPr lang="en-US" baseline="0" dirty="0" smtClean="0"/>
              <a:t> workspace management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There is version control of your environment baked 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You have re-usable layers for your build system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you’ve got a centralized distribution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Well, now you’ve established</a:t>
            </a:r>
            <a:r>
              <a:rPr lang="en-US" baseline="0" dirty="0" smtClean="0"/>
              <a:t> a beautiful workflow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Where Users write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in a Docker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They leverage </a:t>
            </a:r>
            <a:r>
              <a:rPr lang="en-US" baseline="0" dirty="0" err="1" smtClean="0"/>
              <a:t>CMake</a:t>
            </a:r>
            <a:r>
              <a:rPr lang="en-US" baseline="0" dirty="0" smtClean="0"/>
              <a:t> to help locally build the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You’ve gotten them familiar with </a:t>
            </a:r>
            <a:r>
              <a:rPr lang="en-US" baseline="0" dirty="0" err="1" smtClean="0"/>
              <a:t>Git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so they can push to your fancy </a:t>
            </a:r>
            <a:r>
              <a:rPr lang="en-US" baseline="0" dirty="0" err="1" smtClean="0"/>
              <a:t>GitLab</a:t>
            </a:r>
            <a:r>
              <a:rPr lang="en-US" baseline="0" dirty="0" smtClean="0"/>
              <a:t> server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Which triggers your good buddy Jenkins to build the software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Who notifies your bug reporting system, and subsequently your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But what</a:t>
            </a:r>
            <a:r>
              <a:rPr lang="en-US" baseline="0" dirty="0" smtClean="0"/>
              <a:t> if you want to do better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Did I hear you want to monitor build warnings?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In swoops the LLVM dragon with the Clang Compiler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And since it’s never good to put all of your eggs in one basket (no pun intended)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You lay a GCC egg, and allow a baby bull to be born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Is that static analysis you say?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Rescued</a:t>
            </a:r>
            <a:r>
              <a:rPr lang="en-US" baseline="0" dirty="0" smtClean="0"/>
              <a:t> by the LLVM dragon again with Clang-Tidy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this time he’s got a sidekick with </a:t>
            </a:r>
            <a:r>
              <a:rPr lang="en-US" baseline="0" dirty="0" err="1" smtClean="0"/>
              <a:t>CPPCheck</a:t>
            </a:r>
            <a:r>
              <a:rPr lang="en-US" baseline="0" dirty="0" smtClean="0"/>
              <a:t> coming along for the 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What about testing?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Sure, there are tons of exciting test frameworks to use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But</a:t>
            </a:r>
            <a:r>
              <a:rPr lang="en-US" baseline="0" dirty="0" smtClean="0"/>
              <a:t> you are already using Boost libraries in your project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Ah, heck, why not, </a:t>
            </a:r>
            <a:r>
              <a:rPr lang="en-US" baseline="0" dirty="0" err="1" smtClean="0"/>
              <a:t>Boost_Test</a:t>
            </a:r>
            <a:r>
              <a:rPr lang="en-US" baseline="0" dirty="0" smtClean="0"/>
              <a:t> to the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Too much tooling?, Heck</a:t>
            </a:r>
            <a:r>
              <a:rPr lang="en-US" baseline="0" dirty="0" smtClean="0"/>
              <a:t> no!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Analyze your test coverage with </a:t>
            </a:r>
            <a:r>
              <a:rPr lang="en-US" baseline="0" dirty="0" err="1" smtClean="0"/>
              <a:t>Kcov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2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And</a:t>
            </a:r>
            <a:r>
              <a:rPr lang="en-US" baseline="0" dirty="0" smtClean="0"/>
              <a:t> get beautiful HTML report outputs!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56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Hey, you’ve got cod</a:t>
            </a:r>
            <a:r>
              <a:rPr lang="en-US" baseline="0" dirty="0" smtClean="0"/>
              <a:t>e that runs, did you know that you can sanitize those tests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Don’t worry, LLVM has got you covered again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you can’t forget about including sanitizers from our buddy baby bull to keep us balanced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4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Well, you now throw this all together with Jenkins</a:t>
            </a:r>
            <a:r>
              <a:rPr lang="en-US" baseline="0" dirty="0" smtClean="0"/>
              <a:t> in the middle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Static Analysis, Compiler Warnings, and Sanitizers from Clang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Warnings and Sanitizers from GCC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Static Analysis from </a:t>
            </a:r>
            <a:r>
              <a:rPr lang="en-US" baseline="0" dirty="0" err="1" smtClean="0"/>
              <a:t>CPPCheck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Unit tests using </a:t>
            </a:r>
            <a:r>
              <a:rPr lang="en-US" baseline="0" dirty="0" err="1" smtClean="0"/>
              <a:t>Boost_Test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coverage reports from </a:t>
            </a:r>
            <a:r>
              <a:rPr lang="en-US" baseline="0" dirty="0" err="1" smtClean="0"/>
              <a:t>Kcov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All feeding information to a centralized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Oh, and documentation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didn’t think we’d forget about that, did you?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Don’t worry, Jenkins can spit that right out for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Jenkins, our handy</a:t>
            </a:r>
            <a:r>
              <a:rPr lang="en-US" baseline="0" dirty="0" smtClean="0"/>
              <a:t> little butler will not only run all of this, but also aggregate the results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You want </a:t>
            </a:r>
            <a:r>
              <a:rPr lang="en-US" baseline="0" dirty="0" err="1" smtClean="0"/>
              <a:t>CPPCheck</a:t>
            </a:r>
            <a:r>
              <a:rPr lang="en-US" baseline="0" dirty="0" smtClean="0"/>
              <a:t> trend reports, you got it!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How about those Clang-Tidy reports?, BAM!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Feeling like GCC compiler warnings anyone?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Maybe your flavor is more for Clang warnings instead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How are your tests running, wait, never mind, I’ve got an awesome summary right here!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are we covering all of our bases, sweet, I get a summary EVERY build!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0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So, we started with </a:t>
            </a:r>
            <a:r>
              <a:rPr lang="en-US" dirty="0" err="1" smtClean="0"/>
              <a:t>RedMine</a:t>
            </a:r>
            <a:r>
              <a:rPr lang="en-US" dirty="0" smtClean="0"/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err="1" smtClean="0"/>
              <a:t>Cmake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But then we added</a:t>
            </a:r>
            <a:r>
              <a:rPr lang="en-US" baseline="0" dirty="0" smtClean="0"/>
              <a:t> Jenkins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Git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GitLab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Docker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Kcov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CPPCheck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Doxygen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Boost_Test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GCC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Clang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covered it all with some sanitizers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Well, you shake it all up, and what do you get?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Jenkins with his </a:t>
            </a:r>
            <a:r>
              <a:rPr lang="en-US" baseline="0" dirty="0" err="1" smtClean="0"/>
              <a:t>GitLab</a:t>
            </a:r>
            <a:r>
              <a:rPr lang="en-US" baseline="0" dirty="0" smtClean="0"/>
              <a:t> necklace riding a Docker Whale named </a:t>
            </a:r>
            <a:r>
              <a:rPr lang="en-US" baseline="0" dirty="0" err="1" smtClean="0"/>
              <a:t>Doxygen</a:t>
            </a:r>
            <a:r>
              <a:rPr lang="en-US" baseline="0" dirty="0" smtClean="0"/>
              <a:t> reigning in his pet LLVM dragon all while transporting </a:t>
            </a:r>
            <a:r>
              <a:rPr lang="en-US" baseline="0" dirty="0" err="1" smtClean="0"/>
              <a:t>CPPCheck</a:t>
            </a:r>
            <a:r>
              <a:rPr lang="en-US" baseline="0" dirty="0" smtClean="0"/>
              <a:t>, GCC,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Kcov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Cmake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Boost_Test</a:t>
            </a:r>
            <a:r>
              <a:rPr lang="en-US" baseline="0" dirty="0" smtClean="0"/>
              <a:t> containers through a </a:t>
            </a:r>
            <a:r>
              <a:rPr lang="en-US" baseline="0" dirty="0" err="1" smtClean="0"/>
              <a:t>Redmine</a:t>
            </a:r>
            <a:r>
              <a:rPr lang="en-US" baseline="0" dirty="0" smtClean="0"/>
              <a:t> rainbow!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6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So you’ve inherited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400,000 Line Codebase representing about 40 individually compiled, CMAKE based projects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But</a:t>
            </a:r>
            <a:r>
              <a:rPr lang="en-US" baseline="0" dirty="0" smtClean="0"/>
              <a:t> there’s good news!, you have an existing bug tracking system in </a:t>
            </a:r>
            <a:r>
              <a:rPr lang="en-US" baseline="0" dirty="0" err="1" smtClean="0"/>
              <a:t>RedMine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However, the software has been managed a single contract developer over the past 10 years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he didn’t use any consistent practices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Or organize his SVN branches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definitely didn’t have a deployment strategy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But don’t worry…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Time for a Release!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So, about that deployment strategy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Let’s see what we have….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Well, builds</a:t>
            </a:r>
            <a:r>
              <a:rPr lang="en-US" baseline="0" dirty="0" smtClean="0"/>
              <a:t> appear to be hand-</a:t>
            </a:r>
            <a:r>
              <a:rPr lang="en-US" baseline="0" dirty="0" err="1" smtClean="0"/>
              <a:t>stiched</a:t>
            </a:r>
            <a:r>
              <a:rPr lang="en-US" baseline="0" dirty="0" smtClean="0"/>
              <a:t> for each release cycle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furthermore, that’s only managed by a few thousand lines of bash scripts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The more you look at it, the more it begins to stink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But don’t worry!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Our little friend Jenkins can come help clean all of this 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Thanks buddy!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With Jenkins, you’re able to trigger your builds on VCS Commits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Centralize your</a:t>
            </a:r>
            <a:r>
              <a:rPr lang="en-US" baseline="0" dirty="0" smtClean="0"/>
              <a:t> builds to a common server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Chain project dependencies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Distribute to email and your corporate network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And integrate with your existing bug tracking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3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How about that branch management strategy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Oh, what strategy?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branches</a:t>
            </a:r>
            <a:r>
              <a:rPr lang="en-US" baseline="0" dirty="0" smtClean="0"/>
              <a:t> are organic, we like organic food don’t we?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Don’t worry, we can get this mess straightened 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Introducing a conversion from SVN to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where we can visualize our mistakes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9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about a model for managing those branches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•</a:t>
            </a:r>
            <a:r>
              <a:rPr lang="en-US" baseline="0" dirty="0" smtClean="0"/>
              <a:t> No problem with a concept similar to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-Flow to match our business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Okay, so we’ve got a good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concept for using </a:t>
            </a:r>
            <a:r>
              <a:rPr lang="en-US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but how to host it?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•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We could always call on our friend from GitHub, Mr. </a:t>
            </a:r>
            <a:r>
              <a:rPr lang="en-US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OctoCat</a:t>
            </a:r>
            <a:endParaRPr lang="en-US" baseline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However, our organization basically requires all services to be locally hosted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•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Sad </a:t>
            </a:r>
            <a:r>
              <a:rPr lang="en-US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OctoCat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 Oh, don’t cry little buddy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•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Introducing </a:t>
            </a:r>
            <a:r>
              <a:rPr lang="en-US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GitLab</a:t>
            </a:r>
            <a:r>
              <a:rPr lang="en-US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where you can locally host your repositories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7CDE-3C50-4E2E-8642-BF4D9C4CA2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7AFB02E-424F-4C81-AB39-29FFD6A775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1911BA0-51A8-46DE-B047-A293EC8419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1.png"/><Relationship Id="rId1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12" Type="http://schemas.openxmlformats.org/officeDocument/2006/relationships/image" Target="../media/image41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7.wdp"/><Relationship Id="rId5" Type="http://schemas.openxmlformats.org/officeDocument/2006/relationships/image" Target="../media/image58.png"/><Relationship Id="rId15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19.png"/><Relationship Id="rId9" Type="http://schemas.microsoft.com/office/2007/relationships/hdphoto" Target="../media/hdphoto6.wdp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it and Forget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Matthew von Arx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28554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7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D84F29-9647-4FF1-A14C-296887765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36D84F29-9647-4FF1-A14C-296887765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36D84F29-9647-4FF1-A14C-296887765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FBE8DF-F321-4D94-8494-60837A92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DFBE8DF-F321-4D94-8494-60837A92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DFBE8DF-F321-4D94-8494-60837A92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0B2BDD-36BB-4185-8E27-7F4ED6533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C80B2BDD-36BB-4185-8E27-7F4ED6533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C80B2BDD-36BB-4185-8E27-7F4ED6533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B4649C-7F40-46B9-BFB5-D9A71AE41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0B4649C-7F40-46B9-BFB5-D9A71AE41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0B4649C-7F40-46B9-BFB5-D9A71AE41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B478FD-CC50-4221-AD0A-866EBEA1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99B478FD-CC50-4221-AD0A-866EBEA1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99B478FD-CC50-4221-AD0A-866EBEA1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197842-22AC-4E75-98E7-A2A7749FE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B2197842-22AC-4E75-98E7-A2A7749FE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B2197842-22AC-4E75-98E7-A2A7749FE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85BD9E-BF04-4A1D-96E6-081CF081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F85BD9E-BF04-4A1D-96E6-081CF081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F85BD9E-BF04-4A1D-96E6-081CF0812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AEF7BE-ECCC-449D-8F10-4860D3D5D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EFAEF7BE-ECCC-449D-8F10-4860D3D5D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EFAEF7BE-ECCC-449D-8F10-4860D3D5D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780EA7-DF5C-4FAE-89CF-E16FA854C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0B780EA7-DF5C-4FAE-89CF-E16FA854C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0B780EA7-DF5C-4FAE-89CF-E16FA854C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pic>
        <p:nvPicPr>
          <p:cNvPr id="6148" name="Picture 4" descr="C:\Users\mvonarx\Desktop\Personal\CPPCon\Devs\9cec17d532a07b7666abcf6e93ea4c2f_software-engineer-clipart-clipartxtras-software-developer-clipart_440-52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5909" y1="38269" x2="22727" y2="34615"/>
                        <a14:backgroundMark x1="59545" y1="43077" x2="58409" y2="42500"/>
                        <a14:backgroundMark x1="64545" y1="50769" x2="63636" y2="50385"/>
                        <a14:backgroundMark x1="78182" y1="68269" x2="78409" y2="69038"/>
                        <a14:backgroundMark x1="55455" y1="50962" x2="55000" y2="50962"/>
                        <a14:backgroundMark x1="67273" y1="55769" x2="66136" y2="55769"/>
                        <a14:backgroundMark x1="78182" y1="69231" x2="78409" y2="71923"/>
                        <a14:backgroundMark x1="64091" y1="80577" x2="62045" y2="82115"/>
                        <a14:backgroundMark x1="63182" y1="55769" x2="64091" y2="55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04" y="1600200"/>
            <a:ext cx="380379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mvonarx\Desktop\Personal\CPPCon\Devs\Clear_Dev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02" y="3200400"/>
            <a:ext cx="5040298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mvonarx\Desktop\Personal\CPPCon\Logos\1_ReqyhLUl-OZaoeg7ow5_bA.png" hidden="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5" t="1415" r="26965" b="-1415"/>
          <a:stretch/>
        </p:blipFill>
        <p:spPr bwMode="auto">
          <a:xfrm>
            <a:off x="1517650" y="1219200"/>
            <a:ext cx="61087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mvonarx\Desktop\Personal\CPPCon\Logos\1_ReqyhLUl-OZaoeg7ow5_b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5" t="1415" r="26965" b="-1415"/>
          <a:stretch/>
        </p:blipFill>
        <p:spPr bwMode="auto">
          <a:xfrm>
            <a:off x="2286000" y="1600200"/>
            <a:ext cx="5095719" cy="42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 -0.0611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9427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61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51A075-E165-478E-82E8-2A5241B12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651A075-E165-478E-82E8-2A5241B12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6651A075-E165-478E-82E8-2A5241B12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6651A075-E165-478E-82E8-2A5241B12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7B1591-2AAA-43F3-948B-882FC5BA2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87B1591-2AAA-43F3-948B-882FC5BA2F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087B1591-2AAA-43F3-948B-882FC5BA2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087B1591-2AAA-43F3-948B-882FC5BA2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F5232-7DAD-4A5A-9AC4-D2D7E1B3C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B42F5232-7DAD-4A5A-9AC4-D2D7E1B3C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B42F5232-7DAD-4A5A-9AC4-D2D7E1B3C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B42F5232-7DAD-4A5A-9AC4-D2D7E1B3C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7A57F4-5858-4E87-A893-DF732002E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EA7A57F4-5858-4E87-A893-DF732002E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EA7A57F4-5858-4E87-A893-DF732002E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EA7A57F4-5858-4E87-A893-DF732002E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BEB27B-6CFC-4D7C-9F04-F8528EFFB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4BEB27B-6CFC-4D7C-9F04-F8528EFFB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54BEB27B-6CFC-4D7C-9F04-F8528EFFB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54BEB27B-6CFC-4D7C-9F04-F8528EFFB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F75A34-E9AD-4188-9BDA-C3AF62712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FF75A34-E9AD-4188-9BDA-C3AF62712F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DFF75A34-E9AD-4188-9BDA-C3AF62712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DFF75A34-E9AD-4188-9BDA-C3AF62712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4375A8-42AD-4ABC-AE49-D022B84DD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E54375A8-42AD-4ABC-AE49-D022B84DD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E54375A8-42AD-4ABC-AE49-D022B84DD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E54375A8-42AD-4ABC-AE49-D022B84DD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14A38D-0E7B-4D28-B4E7-8646E72B2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EB14A38D-0E7B-4D28-B4E7-8646E72B2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EB14A38D-0E7B-4D28-B4E7-8646E72B2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EB14A38D-0E7B-4D28-B4E7-8646E72B2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Beautiful Workflow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12530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24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0ACEEC-D732-4CE9-A43B-D22974236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80ACEEC-D732-4CE9-A43B-D22974236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A12C5-0EC0-4C54-AB29-44833CDAB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CFA12C5-0EC0-4C54-AB29-44833CDAB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9185B6-A68C-4682-B1BE-6BF521BDE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69185B6-A68C-4682-B1BE-6BF521BDE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0BB114-7772-4908-B61A-3C27DF33C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10BB114-7772-4908-B61A-3C27DF33C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61B3B2-8040-4581-B822-1828374C1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361B3B2-8040-4581-B822-1828374C12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74881A-0661-45C7-9B69-0078E398A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3074881A-0661-45C7-9B69-0078E398A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84795D-46D4-4033-95A3-5819220A5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584795D-46D4-4033-95A3-5819220A5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8F2EDF-0F9C-4921-84A4-E64192C7D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B88F2EDF-0F9C-4921-84A4-E64192C7D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2EBC5A-9C8A-4785-BE83-1E82AAD59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DA2EBC5A-9C8A-4785-BE83-1E82AAD598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453D03-EA5F-41B5-B3B3-DAD0FD0F0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3A453D03-EA5F-41B5-B3B3-DAD0FD0F0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CABC5D-EA04-4118-BD3C-0257413B2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13CABC5D-EA04-4118-BD3C-0257413B2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60EC7-CD1E-472A-AB42-572BC0722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E0C60EC7-CD1E-472A-AB42-572BC0722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AB7190-FD53-40C7-83C3-F50FD365C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3BAB7190-FD53-40C7-83C3-F50FD365C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296B25-5379-4AC0-B795-B71E65161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C8296B25-5379-4AC0-B795-B71E65161B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Warnings</a:t>
            </a:r>
            <a:endParaRPr lang="en-US" dirty="0"/>
          </a:p>
        </p:txBody>
      </p:sp>
      <p:pic>
        <p:nvPicPr>
          <p:cNvPr id="10242" name="Picture 2" descr="C:\Users\mvonarx\Desktop\Personal\CPPCon\Logos\Dragon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vonarx\Desktop\Personal\CPPCon\Logos\2000px-GNU_Compiler_Collection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9937">
            <a:off x="4261182" y="5007410"/>
            <a:ext cx="1038984" cy="12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39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pic>
        <p:nvPicPr>
          <p:cNvPr id="5" name="Picture 2" descr="C:\Users\mvonarx\Desktop\Personal\CPPCon\Logos\Dragon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mvonarx\Desktop\Personal\CPPCon\Logos\cppcheckg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81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9219" name="Picture 3" descr="C:\Users\mvonarx\Desktop\Personal\CPPCon\Logos\pre-boo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5334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mvonarx\Desktop\Personal\CPPCon\Logos\boost.test.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2537619"/>
            <a:ext cx="7887063" cy="21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2" y="1981200"/>
            <a:ext cx="33051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0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Kcov</a:t>
            </a:r>
            <a:r>
              <a:rPr lang="en-US" dirty="0" smtClean="0"/>
              <a:t> Reports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4" y="1828798"/>
            <a:ext cx="6048051" cy="498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Sanitizers</a:t>
            </a:r>
            <a:endParaRPr lang="en-US" dirty="0"/>
          </a:p>
        </p:txBody>
      </p:sp>
      <p:pic>
        <p:nvPicPr>
          <p:cNvPr id="10242" name="Picture 2" descr="C:\Users\mvonarx\Desktop\Personal\CPPCon\Logos\Dragon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vonarx\Desktop\Personal\CPPCon\Logos\2000px-GNU_Compiler_Collection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9937">
            <a:off x="4261182" y="5007410"/>
            <a:ext cx="1038984" cy="12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9427603">
            <a:off x="-216326" y="2705727"/>
            <a:ext cx="957666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Congratulations!!!</a:t>
            </a:r>
            <a:endParaRPr lang="en-US" sz="8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1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it all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36054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14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F8ACF7-6330-4EA3-AF23-96F86D6D8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6F8ACF7-6330-4EA3-AF23-96F86D6D87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98574C-5876-497D-8F08-A025AD77C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A98574C-5876-497D-8F08-A025AD77C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77F70E-877B-4BF4-9257-D503691DD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F77F70E-877B-4BF4-9257-D503691DD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170A98-DADA-4282-8F3C-F061E505B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170A98-DADA-4282-8F3C-F061E505B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D16F4B-FC1C-4683-8F50-4A68F38D7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0D16F4B-FC1C-4683-8F50-4A68F38D7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41313E-BEFE-4997-B43A-BC7C08678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841313E-BEFE-4997-B43A-BC7C08678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756157-8B35-4CC4-B8AE-628E3E592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37756157-8B35-4CC4-B8AE-628E3E5926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28063A-6CF7-40DB-8BC4-F24BB4BA5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AC28063A-6CF7-40DB-8BC4-F24BB4BA52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C6E259-AADA-4C98-8BCE-8B40104F2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9C6E259-AADA-4C98-8BCE-8B40104F22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094B7F-03F5-47BE-BBE5-A0C58BEC9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C1094B7F-03F5-47BE-BBE5-A0C58BEC96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8044B-AA36-4587-B639-58081CF17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918044B-AA36-4587-B639-58081CF17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9" name="Picture 3" descr="C:\Users\mvonarx\Desktop\Personal\CPPCon\Logos\headsh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3"/>
          <a:stretch/>
        </p:blipFill>
        <p:spPr bwMode="auto">
          <a:xfrm>
            <a:off x="4572000" y="2057400"/>
            <a:ext cx="1020148" cy="31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xygen.png (104Ã3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06" y="4038600"/>
            <a:ext cx="1278194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vonarx\Desktop\Personal\CPPCon\Logos\headsh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7"/>
          <a:stretch/>
        </p:blipFill>
        <p:spPr bwMode="auto">
          <a:xfrm>
            <a:off x="2438400" y="2057400"/>
            <a:ext cx="2133600" cy="31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18664 -0.005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1037" name="KC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176463"/>
            <a:ext cx="48863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Boost Tes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362200"/>
            <a:ext cx="48482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Clang Tre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386013"/>
            <a:ext cx="47815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GCC Tre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371725"/>
            <a:ext cx="48672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Clang-Tid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395538"/>
            <a:ext cx="48006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CPPChec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343150"/>
            <a:ext cx="4857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1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Development</a:t>
            </a:r>
            <a:endParaRPr lang="en-US" dirty="0"/>
          </a:p>
        </p:txBody>
      </p:sp>
      <p:pic>
        <p:nvPicPr>
          <p:cNvPr id="5" name="Picture 3" descr="C:\Users\mvonarx\Desktop\Personal\CPPCon\Logos\head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69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vonarx\Desktop\Personal\CPPCon\Git-Icon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75" y="1604962"/>
            <a:ext cx="36480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mvonarx\Desktop\Personal\CPPCon\Logos\CMAK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90" y="1373414"/>
            <a:ext cx="2684138" cy="278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itLab" descr="C:\Users\mvonarx\Desktop\Personal\CPPCon\Logos\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75" y="3992654"/>
            <a:ext cx="3074168" cy="283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479177"/>
            <a:ext cx="2857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 descr="C:\Users\mvonarx\Desktop\Personal\CPPCon\Logos\1_ReqyhLUl-OZaoeg7ow5_bA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5" t="1415" r="26965" b="-1415"/>
          <a:stretch/>
        </p:blipFill>
        <p:spPr bwMode="auto">
          <a:xfrm>
            <a:off x="4572000" y="1409700"/>
            <a:ext cx="433371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7273" y1="67172" x2="10606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7085" y="2895600"/>
            <a:ext cx="2011454" cy="201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C:\Users\mvonarx\Desktop\Personal\CPPCon\Logos\cppcheckgui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oxygen.png (104Ã31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93870">
            <a:off x="4843751" y="4616328"/>
            <a:ext cx="2514600" cy="7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mvonarx\Desktop\Personal\CPPCon\Logos\boost_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4106664"/>
            <a:ext cx="2755437" cy="26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vonarx\Desktop\Personal\CPPCon\Logos\2000px-GNU_Compiler_Collection_logo.sv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30" y="1866900"/>
            <a:ext cx="2869608" cy="33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mvonarx\Desktop\Personal\CPPCon\Logos\DragonMedium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001713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mvonarx\Desktop\Personal\CPPCon\Logos\Sani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0958">
            <a:off x="3086973" y="2206269"/>
            <a:ext cx="2620805" cy="38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13472"/>
            <a:ext cx="5550456" cy="56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6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Inherited…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3522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0ED47-0684-4BE0-B3BB-6D94AF98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8100ED47-0684-4BE0-B3BB-6D94AF98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100ED47-0684-4BE0-B3BB-6D94AF98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C665D1-7F70-42CD-8A4B-A8FC992CD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5CC665D1-7F70-42CD-8A4B-A8FC992CD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5CC665D1-7F70-42CD-8A4B-A8FC992CD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977294-4B69-4F1A-8E9E-20C121BC6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41977294-4B69-4F1A-8E9E-20C121BC6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41977294-4B69-4F1A-8E9E-20C121BC6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B3E22-A8CA-4F1B-9FD8-C746612E7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403B3E22-A8CA-4F1B-9FD8-C746612E7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403B3E22-A8CA-4F1B-9FD8-C746612E7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B00C8F-4C55-4A1D-A0DB-9945BCE23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7FB00C8F-4C55-4A1D-A0DB-9945BCE23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7FB00C8F-4C55-4A1D-A0DB-9945BCE23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A6D6A1-4543-4CDE-819B-BD0CDE876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5FA6D6A1-4543-4CDE-819B-BD0CDE876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5FA6D6A1-4543-4CDE-819B-BD0CDE876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AEDC17-19B2-48D1-A703-9FDF735CE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D9AEDC17-19B2-48D1-A703-9FDF735CE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9AEDC17-19B2-48D1-A703-9FDF735CE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361F85-131A-4717-A0DF-8BFF8D891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C6361F85-131A-4717-A0DF-8BFF8D891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C6361F85-131A-4717-A0DF-8BFF8D891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7563F8-5514-438A-8013-C444F9C86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C37563F8-5514-438A-8013-C444F9C86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C37563F8-5514-438A-8013-C444F9C86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D68EF-C822-4AAC-B9EB-2515C9439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49CD68EF-C822-4AAC-B9EB-2515C9439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49CD68EF-C822-4AAC-B9EB-2515C9439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8D5149-302E-4A03-8AFA-FC3878C29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F78D5149-302E-4A03-8AFA-FC3878C29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F78D5149-302E-4A03-8AFA-FC3878C29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6A11AC-FECF-4420-8524-1B1BC951C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graphicEl>
                                              <a:dgm id="{5D6A11AC-FECF-4420-8524-1B1BC951C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5D6A11AC-FECF-4420-8524-1B1BC951C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a Release!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6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Strategy</a:t>
            </a:r>
            <a:endParaRPr lang="en-US" dirty="0"/>
          </a:p>
        </p:txBody>
      </p:sp>
      <p:pic>
        <p:nvPicPr>
          <p:cNvPr id="2050" name="Picture 2" descr="C:\Users\mvonarx\Desktop\Personal\CPPCon\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r="38750" b="14444"/>
          <a:stretch/>
        </p:blipFill>
        <p:spPr bwMode="auto">
          <a:xfrm>
            <a:off x="476250" y="1623526"/>
            <a:ext cx="4114800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0" y="2686050"/>
            <a:ext cx="7416799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592" y1="13250" x2="54648" y2="26000"/>
                        <a14:foregroundMark x1="76901" y1="26500" x2="81972" y2="34250"/>
                        <a14:foregroundMark x1="80282" y1="37500" x2="74366" y2="40750"/>
                        <a14:foregroundMark x1="75493" y1="41500" x2="49014" y2="28500"/>
                        <a14:foregroundMark x1="52958" y1="33250" x2="33521" y2="51250"/>
                        <a14:foregroundMark x1="53521" y1="31000" x2="51268" y2="42250"/>
                        <a14:foregroundMark x1="81972" y1="15500" x2="80282" y2="18750"/>
                        <a14:foregroundMark x1="80845" y1="76500" x2="78592" y2="73250"/>
                        <a14:foregroundMark x1="54366" y1="74250" x2="48451" y2="80250"/>
                        <a14:foregroundMark x1="52676" y1="58000" x2="61972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94200" y="1066800"/>
            <a:ext cx="45085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vonarx\Desktop\Personal\CPPCon\Logos\headsho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2352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-186260998"/>
            <a:ext cx="10152138" cy="186235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#!/bin/bash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 $Id$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if [ "$1" == "" ];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usage: $script [revisions filename]"</a:t>
            </a:r>
          </a:p>
          <a:p>
            <a:r>
              <a:rPr lang="en-US" dirty="0" smtClean="0"/>
              <a:t>    exit 1</a:t>
            </a:r>
          </a:p>
          <a:p>
            <a:r>
              <a:rPr lang="en-US" dirty="0" smtClean="0"/>
              <a:t>    fi</a:t>
            </a:r>
          </a:p>
          <a:p>
            <a:endParaRPr lang="en-US" dirty="0" smtClean="0"/>
          </a:p>
          <a:p>
            <a:r>
              <a:rPr lang="en-US" dirty="0" smtClean="0"/>
              <a:t>revisions=$AAQ_ROM_BUILD_DIR/$1</a:t>
            </a:r>
          </a:p>
          <a:p>
            <a:r>
              <a:rPr lang="en-US" dirty="0" smtClean="0"/>
              <a:t>if [ ! -f $revisions ];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${script}: unable to locate revisions file"</a:t>
            </a:r>
          </a:p>
          <a:p>
            <a:r>
              <a:rPr lang="en-US" dirty="0" smtClean="0"/>
              <a:t>    echo "### $revisions"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"the following repository revisions will be used to build version ..."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head -n 99 $revisions /dev/null</a:t>
            </a:r>
          </a:p>
          <a:p>
            <a:r>
              <a:rPr lang="en-US" dirty="0" smtClean="0"/>
              <a:t>declare -a lines</a:t>
            </a:r>
          </a:p>
          <a:p>
            <a:r>
              <a:rPr lang="en-US" dirty="0" smtClean="0"/>
              <a:t># load test file lines into bash array</a:t>
            </a:r>
          </a:p>
          <a:p>
            <a:r>
              <a:rPr lang="en-US" dirty="0" smtClean="0"/>
              <a:t>OLD_IFS=$IFS</a:t>
            </a:r>
          </a:p>
          <a:p>
            <a:r>
              <a:rPr lang="en-US" dirty="0" smtClean="0"/>
              <a:t>IFS=$'\n'</a:t>
            </a:r>
          </a:p>
          <a:p>
            <a:r>
              <a:rPr lang="en-US" dirty="0" smtClean="0"/>
              <a:t>lines=( $( grep -v '#' $revisions ) )</a:t>
            </a:r>
          </a:p>
          <a:p>
            <a:r>
              <a:rPr lang="en-US" dirty="0" smtClean="0"/>
              <a:t>echo ${#lines[@]} ${lines[@]}</a:t>
            </a:r>
          </a:p>
          <a:p>
            <a:r>
              <a:rPr lang="en-US" dirty="0" smtClean="0"/>
              <a:t>IFS=$OLD_IFS</a:t>
            </a:r>
          </a:p>
          <a:p>
            <a:r>
              <a:rPr lang="en-US" dirty="0" smtClean="0"/>
              <a:t>n=${#lines[@]}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[ $</a:t>
            </a:r>
            <a:r>
              <a:rPr lang="en-US" dirty="0" err="1" smtClean="0"/>
              <a:t>i</a:t>
            </a:r>
            <a:r>
              <a:rPr lang="en-US" dirty="0" smtClean="0"/>
              <a:t> -</a:t>
            </a:r>
            <a:r>
              <a:rPr lang="en-US" dirty="0" err="1" smtClean="0"/>
              <a:t>lt</a:t>
            </a:r>
            <a:r>
              <a:rPr lang="en-US" dirty="0" smtClean="0"/>
              <a:t> $n ]</a:t>
            </a:r>
          </a:p>
          <a:p>
            <a:r>
              <a:rPr lang="en-US" dirty="0" smtClean="0"/>
              <a:t>do</a:t>
            </a:r>
          </a:p>
          <a:p>
            <a:r>
              <a:rPr lang="en-US" dirty="0" smtClean="0"/>
              <a:t>#   echo $</a:t>
            </a:r>
            <a:r>
              <a:rPr lang="en-US" dirty="0" err="1" smtClean="0"/>
              <a:t>i</a:t>
            </a:r>
            <a:r>
              <a:rPr lang="en-US" dirty="0" smtClean="0"/>
              <a:t> ${lines[$</a:t>
            </a:r>
            <a:r>
              <a:rPr lang="en-US" dirty="0" err="1" smtClean="0"/>
              <a:t>i</a:t>
            </a:r>
            <a:r>
              <a:rPr lang="en-US" dirty="0" smtClean="0"/>
              <a:t>]}</a:t>
            </a:r>
          </a:p>
          <a:p>
            <a:r>
              <a:rPr lang="en-US" dirty="0" smtClean="0"/>
              <a:t>#   parse the line into words</a:t>
            </a:r>
          </a:p>
          <a:p>
            <a:r>
              <a:rPr lang="en-US" dirty="0" smtClean="0"/>
              <a:t>    words=( ${lines[$</a:t>
            </a:r>
            <a:r>
              <a:rPr lang="en-US" dirty="0" err="1" smtClean="0"/>
              <a:t>i</a:t>
            </a:r>
            <a:r>
              <a:rPr lang="en-US" dirty="0" smtClean="0"/>
              <a:t>]} 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dirname</a:t>
            </a:r>
            <a:r>
              <a:rPr lang="en-US" dirty="0" smtClean="0"/>
              <a:t>=${words[0]}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rep_rev</a:t>
            </a:r>
            <a:r>
              <a:rPr lang="en-US" dirty="0" smtClean="0"/>
              <a:t>=${words[1]}</a:t>
            </a:r>
          </a:p>
          <a:p>
            <a:r>
              <a:rPr lang="en-US" dirty="0" smtClean="0"/>
              <a:t>#   echo "words: ${#words[@]} ${words[0]} ${words[1]}"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</a:t>
            </a:r>
            <a:r>
              <a:rPr lang="en-US" dirty="0" err="1" smtClean="0"/>
              <a:t>dirname</a:t>
            </a:r>
            <a:r>
              <a:rPr lang="en-US" dirty="0" smtClean="0"/>
              <a:t>: $</a:t>
            </a:r>
            <a:r>
              <a:rPr lang="en-US" dirty="0" err="1" smtClean="0"/>
              <a:t>dirname</a:t>
            </a:r>
            <a:r>
              <a:rPr lang="en-US" dirty="0" smtClean="0"/>
              <a:t>  </a:t>
            </a:r>
            <a:r>
              <a:rPr lang="en-US" dirty="0" err="1" smtClean="0"/>
              <a:t>rep_rev</a:t>
            </a:r>
            <a:r>
              <a:rPr lang="en-US" dirty="0" smtClean="0"/>
              <a:t>: $</a:t>
            </a:r>
            <a:r>
              <a:rPr lang="en-US" dirty="0" err="1" smtClean="0"/>
              <a:t>rep_rev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=$(( i+1 ))</a:t>
            </a:r>
          </a:p>
          <a:p>
            <a:r>
              <a:rPr lang="en-US" dirty="0" smtClean="0"/>
              <a:t>done</a:t>
            </a:r>
          </a:p>
          <a:p>
            <a:r>
              <a:rPr lang="en-US" dirty="0" smtClean="0"/>
              <a:t>IFS=$OLD_IFS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endParaRPr lang="en-US" dirty="0" smtClean="0"/>
          </a:p>
          <a:p>
            <a:r>
              <a:rPr lang="en-US" dirty="0" smtClean="0"/>
              <a:t>exit 0</a:t>
            </a:r>
          </a:p>
          <a:p>
            <a:r>
              <a:rPr lang="en-US" dirty="0" smtClean="0"/>
              <a:t>#!/bin/bash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 $Id: copy_controller_lab.sh 2509 2016-06-10 17:59:36Z </a:t>
            </a:r>
            <a:r>
              <a:rPr lang="en-US" dirty="0" err="1" smtClean="0"/>
              <a:t>tsmith</a:t>
            </a:r>
            <a:r>
              <a:rPr lang="en-US" dirty="0" smtClean="0"/>
              <a:t> $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r>
              <a:rPr lang="en-US" dirty="0" smtClean="0"/>
              <a:t>echo ""</a:t>
            </a:r>
          </a:p>
          <a:p>
            <a:endParaRPr lang="en-US" dirty="0" smtClean="0"/>
          </a:p>
          <a:p>
            <a:r>
              <a:rPr lang="en-US" dirty="0" smtClean="0"/>
              <a:t>antennas=\</a:t>
            </a:r>
          </a:p>
          <a:p>
            <a:r>
              <a:rPr lang="en-US" dirty="0" smtClean="0"/>
              <a:t>(   \</a:t>
            </a:r>
          </a:p>
          <a:p>
            <a:r>
              <a:rPr lang="en-US" dirty="0" smtClean="0"/>
              <a:t>#   lab03.2020.10.0.0.103 \</a:t>
            </a:r>
          </a:p>
          <a:p>
            <a:r>
              <a:rPr lang="en-US" dirty="0" smtClean="0"/>
              <a:t>    lab12.1p4m.10.0.0.112 \</a:t>
            </a:r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#antennas=( )</a:t>
            </a:r>
          </a:p>
          <a:p>
            <a:r>
              <a:rPr lang="en-US" dirty="0" smtClean="0"/>
              <a:t>#echo ${#antennas[@]} ${antennas[@]}</a:t>
            </a:r>
          </a:p>
          <a:p>
            <a:r>
              <a:rPr lang="en-US" dirty="0" err="1" smtClean="0"/>
              <a:t>yyyymmdd</a:t>
            </a:r>
            <a:r>
              <a:rPr lang="en-US" dirty="0" smtClean="0"/>
              <a:t>=$(date +%</a:t>
            </a:r>
            <a:r>
              <a:rPr lang="en-US" dirty="0" err="1" smtClean="0"/>
              <a:t>Y%m%d</a:t>
            </a:r>
            <a:r>
              <a:rPr lang="en-US" dirty="0" smtClean="0"/>
              <a:t>)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"configurations from the following antennas will be copied ..."</a:t>
            </a:r>
          </a:p>
          <a:p>
            <a:r>
              <a:rPr lang="en-US" dirty="0" smtClean="0"/>
              <a:t>n=${#antennas[@]}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[ $</a:t>
            </a:r>
            <a:r>
              <a:rPr lang="en-US" dirty="0" err="1" smtClean="0"/>
              <a:t>i</a:t>
            </a:r>
            <a:r>
              <a:rPr lang="en-US" dirty="0" smtClean="0"/>
              <a:t> -</a:t>
            </a:r>
            <a:r>
              <a:rPr lang="en-US" dirty="0" err="1" smtClean="0"/>
              <a:t>lt</a:t>
            </a:r>
            <a:r>
              <a:rPr lang="en-US" dirty="0" smtClean="0"/>
              <a:t> $n ]</a:t>
            </a:r>
          </a:p>
          <a:p>
            <a:r>
              <a:rPr lang="en-US" dirty="0" smtClean="0"/>
              <a:t>do</a:t>
            </a:r>
          </a:p>
          <a:p>
            <a:r>
              <a:rPr lang="en-US" dirty="0" smtClean="0"/>
              <a:t>    antenna=${antennas[$</a:t>
            </a:r>
            <a:r>
              <a:rPr lang="en-US" dirty="0" err="1" smtClean="0"/>
              <a:t>i</a:t>
            </a:r>
            <a:r>
              <a:rPr lang="en-US" dirty="0" smtClean="0"/>
              <a:t>]}</a:t>
            </a:r>
          </a:p>
          <a:p>
            <a:r>
              <a:rPr lang="en-US" dirty="0" smtClean="0"/>
              <a:t>    target=$WEB_HOME/</a:t>
            </a:r>
            <a:r>
              <a:rPr lang="en-US" dirty="0" err="1" smtClean="0"/>
              <a:t>devel</a:t>
            </a:r>
            <a:r>
              <a:rPr lang="en-US" dirty="0" smtClean="0"/>
              <a:t>/</a:t>
            </a:r>
            <a:r>
              <a:rPr lang="en-US" dirty="0" err="1" smtClean="0"/>
              <a:t>controller_lab</a:t>
            </a:r>
            <a:r>
              <a:rPr lang="en-US" dirty="0" smtClean="0"/>
              <a:t>/$antenna/$</a:t>
            </a:r>
            <a:r>
              <a:rPr lang="en-US" dirty="0" err="1" smtClean="0"/>
              <a:t>yyyymmdd</a:t>
            </a:r>
            <a:endParaRPr lang="en-US" dirty="0" smtClean="0"/>
          </a:p>
          <a:p>
            <a:r>
              <a:rPr lang="en-US" dirty="0" smtClean="0"/>
              <a:t>    targets[$</a:t>
            </a:r>
            <a:r>
              <a:rPr lang="en-US" dirty="0" err="1" smtClean="0"/>
              <a:t>i</a:t>
            </a:r>
            <a:r>
              <a:rPr lang="en-US" dirty="0" smtClean="0"/>
              <a:t>]=$target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"source: antenna $antenna"</a:t>
            </a:r>
          </a:p>
          <a:p>
            <a:r>
              <a:rPr lang="en-US" dirty="0" smtClean="0"/>
              <a:t>    echo "target: $(hostname):$target"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=$(( i+1 ))</a:t>
            </a:r>
          </a:p>
          <a:p>
            <a:r>
              <a:rPr lang="en-US" dirty="0" smtClean="0"/>
              <a:t>done</a:t>
            </a:r>
          </a:p>
          <a:p>
            <a:r>
              <a:rPr lang="en-US" dirty="0" smtClean="0"/>
              <a:t>#echo ${#targets[@]} ${targets[@]}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[ $</a:t>
            </a:r>
            <a:r>
              <a:rPr lang="en-US" dirty="0" err="1" smtClean="0"/>
              <a:t>i</a:t>
            </a:r>
            <a:r>
              <a:rPr lang="en-US" dirty="0" smtClean="0"/>
              <a:t> -</a:t>
            </a:r>
            <a:r>
              <a:rPr lang="en-US" dirty="0" err="1" smtClean="0"/>
              <a:t>lt</a:t>
            </a:r>
            <a:r>
              <a:rPr lang="en-US" dirty="0" smtClean="0"/>
              <a:t> $n ]</a:t>
            </a:r>
          </a:p>
          <a:p>
            <a:r>
              <a:rPr lang="en-US" dirty="0" smtClean="0"/>
              <a:t>do</a:t>
            </a:r>
          </a:p>
          <a:p>
            <a:r>
              <a:rPr lang="en-US" dirty="0" smtClean="0"/>
              <a:t>    antenna=${antennas[$</a:t>
            </a:r>
            <a:r>
              <a:rPr lang="en-US" dirty="0" err="1" smtClean="0"/>
              <a:t>i</a:t>
            </a:r>
            <a:r>
              <a:rPr lang="en-US" dirty="0" smtClean="0"/>
              <a:t>]}</a:t>
            </a:r>
          </a:p>
          <a:p>
            <a:r>
              <a:rPr lang="en-US" dirty="0" smtClean="0"/>
              <a:t>    target=${targets[$</a:t>
            </a:r>
            <a:r>
              <a:rPr lang="en-US" dirty="0" err="1" smtClean="0"/>
              <a:t>i</a:t>
            </a:r>
            <a:r>
              <a:rPr lang="en-US" dirty="0" smtClean="0"/>
              <a:t>]}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=$(( i+1 ))</a:t>
            </a:r>
          </a:p>
          <a:p>
            <a:r>
              <a:rPr lang="en-US" dirty="0" smtClean="0"/>
              <a:t>#   verify connection to antenna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"verifying connection to $antenna ..."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ssh</a:t>
            </a:r>
            <a:r>
              <a:rPr lang="en-US" dirty="0" smtClean="0"/>
              <a:t> $antenna '</a:t>
            </a:r>
            <a:r>
              <a:rPr lang="en-US" dirty="0" err="1" smtClean="0"/>
              <a:t>uname</a:t>
            </a:r>
            <a:r>
              <a:rPr lang="en-US" dirty="0" smtClean="0"/>
              <a:t> -a'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connection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antenna: $antenna"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fi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source_dir</a:t>
            </a:r>
            <a:r>
              <a:rPr lang="en-US" dirty="0" smtClean="0"/>
              <a:t>=$antenna:/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aaq</a:t>
            </a:r>
            <a:r>
              <a:rPr lang="en-US" dirty="0" smtClean="0"/>
              <a:t>'*'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target_dir</a:t>
            </a:r>
            <a:r>
              <a:rPr lang="en-US" dirty="0" smtClean="0"/>
              <a:t>=$target/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    if [ ! -d "$</a:t>
            </a:r>
            <a:r>
              <a:rPr lang="en-US" dirty="0" err="1" smtClean="0"/>
              <a:t>target_dir</a:t>
            </a:r>
            <a:r>
              <a:rPr lang="en-US" dirty="0" smtClean="0"/>
              <a:t>" ];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"copying files ..."</a:t>
            </a:r>
          </a:p>
          <a:p>
            <a:r>
              <a:rPr lang="en-US" dirty="0" smtClean="0"/>
              <a:t>    echo "from: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"to:   $</a:t>
            </a:r>
            <a:r>
              <a:rPr lang="en-US" dirty="0" err="1" smtClean="0"/>
              <a:t>target_dir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scp</a:t>
            </a:r>
            <a:r>
              <a:rPr lang="en-US" dirty="0" smtClean="0"/>
              <a:t> $</a:t>
            </a:r>
            <a:r>
              <a:rPr lang="en-US" dirty="0" err="1" smtClean="0"/>
              <a:t>source_dir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connection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</a:t>
            </a:r>
            <a:r>
              <a:rPr lang="en-US" dirty="0" err="1" smtClean="0"/>
              <a:t>source_dir</a:t>
            </a:r>
            <a:r>
              <a:rPr lang="en-US" dirty="0" smtClean="0"/>
              <a:t>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source_dir</a:t>
            </a:r>
            <a:r>
              <a:rPr lang="en-US" dirty="0" smtClean="0"/>
              <a:t>=$antenna:/</a:t>
            </a:r>
            <a:r>
              <a:rPr lang="en-US" dirty="0" err="1" smtClean="0"/>
              <a:t>etc</a:t>
            </a:r>
            <a:r>
              <a:rPr lang="en-US" dirty="0" smtClean="0"/>
              <a:t>/AAQ'*'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target_dir</a:t>
            </a:r>
            <a:r>
              <a:rPr lang="en-US" dirty="0" smtClean="0"/>
              <a:t>=$target/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    if [ ! -d "$</a:t>
            </a:r>
            <a:r>
              <a:rPr lang="en-US" dirty="0" err="1" smtClean="0"/>
              <a:t>target_dir</a:t>
            </a:r>
            <a:r>
              <a:rPr lang="en-US" dirty="0" smtClean="0"/>
              <a:t>" ];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"copying files ..."</a:t>
            </a:r>
          </a:p>
          <a:p>
            <a:r>
              <a:rPr lang="en-US" dirty="0" smtClean="0"/>
              <a:t>    echo "from: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"to:   $</a:t>
            </a:r>
            <a:r>
              <a:rPr lang="en-US" dirty="0" err="1" smtClean="0"/>
              <a:t>target_dir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scp</a:t>
            </a:r>
            <a:r>
              <a:rPr lang="en-US" dirty="0" smtClean="0"/>
              <a:t> $</a:t>
            </a:r>
            <a:r>
              <a:rPr lang="en-US" dirty="0" err="1" smtClean="0"/>
              <a:t>source_dir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connection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</a:t>
            </a:r>
            <a:r>
              <a:rPr lang="en-US" dirty="0" err="1" smtClean="0"/>
              <a:t>source_dir</a:t>
            </a:r>
            <a:r>
              <a:rPr lang="en-US" dirty="0" smtClean="0"/>
              <a:t>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source_dir</a:t>
            </a:r>
            <a:r>
              <a:rPr lang="en-US" dirty="0" smtClean="0"/>
              <a:t>=$antenna:/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init.d</a:t>
            </a:r>
            <a:r>
              <a:rPr lang="en-US" dirty="0" smtClean="0"/>
              <a:t>/'S[0-9][0-9]</a:t>
            </a:r>
            <a:r>
              <a:rPr lang="en-US" dirty="0" err="1" smtClean="0"/>
              <a:t>avl</a:t>
            </a:r>
            <a:r>
              <a:rPr lang="en-US" dirty="0" smtClean="0"/>
              <a:t>*'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target_dir</a:t>
            </a:r>
            <a:r>
              <a:rPr lang="en-US" dirty="0" smtClean="0"/>
              <a:t>=$target/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init.d</a:t>
            </a:r>
            <a:endParaRPr lang="en-US" dirty="0" smtClean="0"/>
          </a:p>
          <a:p>
            <a:r>
              <a:rPr lang="en-US" dirty="0" smtClean="0"/>
              <a:t>    if [ ! -d "$</a:t>
            </a:r>
            <a:r>
              <a:rPr lang="en-US" dirty="0" err="1" smtClean="0"/>
              <a:t>target_dir</a:t>
            </a:r>
            <a:r>
              <a:rPr lang="en-US" dirty="0" smtClean="0"/>
              <a:t>" ];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"copying files ..."</a:t>
            </a:r>
          </a:p>
          <a:p>
            <a:r>
              <a:rPr lang="en-US" dirty="0" smtClean="0"/>
              <a:t>    echo "from: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"to:   $</a:t>
            </a:r>
            <a:r>
              <a:rPr lang="en-US" dirty="0" err="1" smtClean="0"/>
              <a:t>target_dir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scp</a:t>
            </a:r>
            <a:r>
              <a:rPr lang="en-US" dirty="0" smtClean="0"/>
              <a:t> $</a:t>
            </a:r>
            <a:r>
              <a:rPr lang="en-US" dirty="0" err="1" smtClean="0"/>
              <a:t>source_dir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connection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</a:t>
            </a:r>
            <a:r>
              <a:rPr lang="en-US" dirty="0" err="1" smtClean="0"/>
              <a:t>source_dir</a:t>
            </a:r>
            <a:r>
              <a:rPr lang="en-US" dirty="0" smtClean="0"/>
              <a:t>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source_dir</a:t>
            </a:r>
            <a:r>
              <a:rPr lang="en-US" dirty="0" smtClean="0"/>
              <a:t>=$antenna:/home/root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target_dir</a:t>
            </a:r>
            <a:r>
              <a:rPr lang="en-US" dirty="0" smtClean="0"/>
              <a:t>=$target/home</a:t>
            </a:r>
          </a:p>
          <a:p>
            <a:r>
              <a:rPr lang="en-US" dirty="0" smtClean="0"/>
              <a:t>    if [ ! -d "$</a:t>
            </a:r>
            <a:r>
              <a:rPr lang="en-US" dirty="0" err="1" smtClean="0"/>
              <a:t>target_dir</a:t>
            </a:r>
            <a:r>
              <a:rPr lang="en-US" dirty="0" smtClean="0"/>
              <a:t>" ];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endParaRPr lang="en-US" dirty="0" smtClean="0"/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"copying files ..."</a:t>
            </a:r>
          </a:p>
          <a:p>
            <a:r>
              <a:rPr lang="en-US" dirty="0" smtClean="0"/>
              <a:t>    echo "from: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"to:   $</a:t>
            </a:r>
            <a:r>
              <a:rPr lang="en-US" dirty="0" err="1" smtClean="0"/>
              <a:t>target_dir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scp</a:t>
            </a:r>
            <a:r>
              <a:rPr lang="en-US" dirty="0" smtClean="0"/>
              <a:t> -r $</a:t>
            </a:r>
            <a:r>
              <a:rPr lang="en-US" dirty="0" err="1" smtClean="0"/>
              <a:t>source_dir</a:t>
            </a:r>
            <a:r>
              <a:rPr lang="en-US" dirty="0" smtClean="0"/>
              <a:t> $</a:t>
            </a:r>
            <a:r>
              <a:rPr lang="en-US" dirty="0" err="1" smtClean="0"/>
              <a:t>target_dir</a:t>
            </a:r>
            <a:r>
              <a:rPr lang="en-US" dirty="0" smtClean="0"/>
              <a:t>/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connection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</a:t>
            </a:r>
            <a:r>
              <a:rPr lang="en-US" dirty="0" err="1" smtClean="0"/>
              <a:t>source_dir</a:t>
            </a:r>
            <a:r>
              <a:rPr lang="en-US" dirty="0" smtClean="0"/>
              <a:t>: $</a:t>
            </a:r>
            <a:r>
              <a:rPr lang="en-US" dirty="0" err="1" smtClean="0"/>
              <a:t>source_dir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#   set permissions to allow access from web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find $</a:t>
            </a:r>
            <a:r>
              <a:rPr lang="en-US" dirty="0" err="1" smtClean="0"/>
              <a:t>target_dir</a:t>
            </a:r>
            <a:r>
              <a:rPr lang="en-US" dirty="0" smtClean="0"/>
              <a:t> -type d | </a:t>
            </a:r>
            <a:r>
              <a:rPr lang="en-US" dirty="0" err="1" smtClean="0"/>
              <a:t>xargs</a:t>
            </a:r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-v </a:t>
            </a:r>
            <a:r>
              <a:rPr lang="en-US" dirty="0" err="1" smtClean="0"/>
              <a:t>a+rx</a:t>
            </a:r>
            <a:endParaRPr lang="en-US" dirty="0" smtClean="0"/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find $</a:t>
            </a:r>
            <a:r>
              <a:rPr lang="en-US" dirty="0" err="1" smtClean="0"/>
              <a:t>target_dir</a:t>
            </a:r>
            <a:r>
              <a:rPr lang="en-US" dirty="0" smtClean="0"/>
              <a:t> -type f | </a:t>
            </a:r>
            <a:r>
              <a:rPr lang="en-US" dirty="0" err="1" smtClean="0"/>
              <a:t>xargs</a:t>
            </a:r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-v </a:t>
            </a:r>
            <a:r>
              <a:rPr lang="en-US" dirty="0" err="1" smtClean="0"/>
              <a:t>a+r</a:t>
            </a:r>
            <a:endParaRPr lang="en-US" dirty="0" smtClean="0"/>
          </a:p>
          <a:p>
            <a:r>
              <a:rPr lang="en-US" dirty="0" smtClean="0"/>
              <a:t>done</a:t>
            </a:r>
          </a:p>
          <a:p>
            <a:endParaRPr lang="en-US" dirty="0" smtClean="0"/>
          </a:p>
          <a:p>
            <a:r>
              <a:rPr lang="en-US" dirty="0" smtClean="0"/>
              <a:t># remove directory older than 30 days</a:t>
            </a:r>
          </a:p>
          <a:p>
            <a:r>
              <a:rPr lang="en-US" dirty="0" err="1" smtClean="0"/>
              <a:t>ndays</a:t>
            </a:r>
            <a:r>
              <a:rPr lang="en-US" dirty="0" smtClean="0"/>
              <a:t>=30</a:t>
            </a:r>
          </a:p>
          <a:p>
            <a:r>
              <a:rPr lang="en-US" dirty="0" err="1" smtClean="0"/>
              <a:t>ndays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controller_dir</a:t>
            </a:r>
            <a:r>
              <a:rPr lang="en-US" dirty="0" smtClean="0"/>
              <a:t>=$WEB_HOME/</a:t>
            </a:r>
            <a:r>
              <a:rPr lang="en-US" dirty="0" err="1" smtClean="0"/>
              <a:t>devel</a:t>
            </a:r>
            <a:r>
              <a:rPr lang="en-US" dirty="0" smtClean="0"/>
              <a:t>/</a:t>
            </a:r>
            <a:r>
              <a:rPr lang="en-US" dirty="0" err="1" smtClean="0"/>
              <a:t>controller_lab</a:t>
            </a:r>
            <a:endParaRPr lang="en-US" dirty="0" smtClean="0"/>
          </a:p>
          <a:p>
            <a:r>
              <a:rPr lang="en-US" dirty="0" smtClean="0"/>
              <a:t>cd $</a:t>
            </a:r>
            <a:r>
              <a:rPr lang="en-US" dirty="0" err="1" smtClean="0"/>
              <a:t>controller_dir</a:t>
            </a:r>
            <a:endParaRPr lang="en-US" dirty="0" smtClean="0"/>
          </a:p>
          <a:p>
            <a:r>
              <a:rPr lang="en-US" dirty="0" err="1" smtClean="0"/>
              <a:t>dirs</a:t>
            </a:r>
            <a:r>
              <a:rPr lang="en-US" dirty="0" smtClean="0"/>
              <a:t>=( $(find . -</a:t>
            </a:r>
            <a:r>
              <a:rPr lang="en-US" dirty="0" err="1" smtClean="0"/>
              <a:t>maxdepth</a:t>
            </a:r>
            <a:r>
              <a:rPr lang="en-US" dirty="0" smtClean="0"/>
              <a:t> 2 -type d -name '[0-9][0-9][0-9][0-9][0-9][0-9][0-9][0-9]' -</a:t>
            </a:r>
            <a:r>
              <a:rPr lang="en-US" dirty="0" err="1" smtClean="0"/>
              <a:t>mtime</a:t>
            </a:r>
            <a:r>
              <a:rPr lang="en-US" dirty="0" smtClean="0"/>
              <a:t> +$</a:t>
            </a:r>
            <a:r>
              <a:rPr lang="en-US" dirty="0" err="1" smtClean="0"/>
              <a:t>ndays</a:t>
            </a:r>
            <a:r>
              <a:rPr lang="en-US" dirty="0" smtClean="0"/>
              <a:t>) )</a:t>
            </a:r>
          </a:p>
          <a:p>
            <a:r>
              <a:rPr lang="en-US" dirty="0" smtClean="0"/>
              <a:t>#echo ${#</a:t>
            </a:r>
            <a:r>
              <a:rPr lang="en-US" dirty="0" err="1" smtClean="0"/>
              <a:t>dirs</a:t>
            </a:r>
            <a:r>
              <a:rPr lang="en-US" dirty="0" smtClean="0"/>
              <a:t>[@]} ${</a:t>
            </a:r>
            <a:r>
              <a:rPr lang="en-US" dirty="0" err="1" smtClean="0"/>
              <a:t>dirs</a:t>
            </a:r>
            <a:r>
              <a:rPr lang="en-US" dirty="0" smtClean="0"/>
              <a:t>[@]}</a:t>
            </a:r>
          </a:p>
          <a:p>
            <a:r>
              <a:rPr lang="en-US" dirty="0" err="1" smtClean="0"/>
              <a:t>ndirs</a:t>
            </a:r>
            <a:r>
              <a:rPr lang="en-US" dirty="0" smtClean="0"/>
              <a:t>=${#</a:t>
            </a:r>
            <a:r>
              <a:rPr lang="en-US" dirty="0" err="1" smtClean="0"/>
              <a:t>dirs</a:t>
            </a:r>
            <a:r>
              <a:rPr lang="en-US" dirty="0" smtClean="0"/>
              <a:t>[@]}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"found $</a:t>
            </a:r>
            <a:r>
              <a:rPr lang="en-US" dirty="0" err="1" smtClean="0"/>
              <a:t>ndirs</a:t>
            </a:r>
            <a:r>
              <a:rPr lang="en-US" dirty="0" smtClean="0"/>
              <a:t> directories older than $</a:t>
            </a:r>
            <a:r>
              <a:rPr lang="en-US" dirty="0" err="1" smtClean="0"/>
              <a:t>ndays</a:t>
            </a:r>
            <a:r>
              <a:rPr lang="en-US" dirty="0" smtClean="0"/>
              <a:t> days ..."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[ $</a:t>
            </a:r>
            <a:r>
              <a:rPr lang="en-US" dirty="0" err="1" smtClean="0"/>
              <a:t>i</a:t>
            </a:r>
            <a:r>
              <a:rPr lang="en-US" dirty="0" smtClean="0"/>
              <a:t> -</a:t>
            </a:r>
            <a:r>
              <a:rPr lang="en-US" dirty="0" err="1" smtClean="0"/>
              <a:t>lt</a:t>
            </a:r>
            <a:r>
              <a:rPr lang="en-US" dirty="0" smtClean="0"/>
              <a:t> $</a:t>
            </a:r>
            <a:r>
              <a:rPr lang="en-US" dirty="0" err="1" smtClean="0"/>
              <a:t>ndirs</a:t>
            </a:r>
            <a:r>
              <a:rPr lang="en-US" dirty="0" smtClean="0"/>
              <a:t> ]</a:t>
            </a:r>
          </a:p>
          <a:p>
            <a:r>
              <a:rPr lang="en-US" dirty="0" smtClean="0"/>
              <a:t>do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dir</a:t>
            </a:r>
            <a:r>
              <a:rPr lang="en-US" dirty="0" smtClean="0"/>
              <a:t>=${</a:t>
            </a:r>
            <a:r>
              <a:rPr lang="en-US" dirty="0" err="1" smtClean="0"/>
              <a:t>dirs</a:t>
            </a:r>
            <a:r>
              <a:rPr lang="en-US" dirty="0" smtClean="0"/>
              <a:t>[$</a:t>
            </a:r>
            <a:r>
              <a:rPr lang="en-US" dirty="0" err="1" smtClean="0"/>
              <a:t>i</a:t>
            </a:r>
            <a:r>
              <a:rPr lang="en-US" dirty="0" smtClean="0"/>
              <a:t>]}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=$(( i+1 ))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"deleting directory older than $</a:t>
            </a:r>
            <a:r>
              <a:rPr lang="en-US" dirty="0" err="1" smtClean="0"/>
              <a:t>ndays</a:t>
            </a:r>
            <a:r>
              <a:rPr lang="en-US" dirty="0" smtClean="0"/>
              <a:t> days ..."</a:t>
            </a:r>
          </a:p>
          <a:p>
            <a:r>
              <a:rPr lang="en-US" dirty="0" smtClean="0"/>
              <a:t>    echo "  $</a:t>
            </a:r>
            <a:r>
              <a:rPr lang="en-US" dirty="0" err="1" smtClean="0"/>
              <a:t>dir</a:t>
            </a:r>
            <a:r>
              <a:rPr lang="en-US" dirty="0" smtClean="0"/>
              <a:t>"</a:t>
            </a:r>
          </a:p>
          <a:p>
            <a:r>
              <a:rPr lang="en-US" dirty="0" smtClean="0"/>
              <a:t>done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r>
              <a:rPr lang="en-US" dirty="0" smtClean="0"/>
              <a:t>#!/bin/bash</a:t>
            </a:r>
          </a:p>
          <a:p>
            <a:endParaRPr lang="en-US" dirty="0" smtClean="0"/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endParaRPr lang="en-US" dirty="0" smtClean="0"/>
          </a:p>
          <a:p>
            <a:r>
              <a:rPr lang="en-US" dirty="0" smtClean="0"/>
              <a:t>source=/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develweb</a:t>
            </a:r>
            <a:r>
              <a:rPr lang="en-US" dirty="0" smtClean="0"/>
              <a:t>/</a:t>
            </a:r>
            <a:r>
              <a:rPr lang="en-US" dirty="0" err="1" smtClean="0"/>
              <a:t>redmine</a:t>
            </a:r>
            <a:endParaRPr lang="en-US" dirty="0" smtClean="0"/>
          </a:p>
          <a:p>
            <a:r>
              <a:rPr lang="en-US" dirty="0" smtClean="0"/>
              <a:t>target=</a:t>
            </a:r>
            <a:r>
              <a:rPr lang="en-US" dirty="0" err="1" smtClean="0"/>
              <a:t>tsmith.marstwo</a:t>
            </a:r>
            <a:r>
              <a:rPr lang="en-US" dirty="0" smtClean="0"/>
              <a:t>:/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develweb</a:t>
            </a:r>
            <a:r>
              <a:rPr lang="en-US" dirty="0" smtClean="0"/>
              <a:t>/</a:t>
            </a:r>
            <a:r>
              <a:rPr lang="en-US" dirty="0" err="1" smtClean="0"/>
              <a:t>redmine.mars</a:t>
            </a:r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"copying ..."</a:t>
            </a:r>
          </a:p>
          <a:p>
            <a:r>
              <a:rPr lang="en-US" dirty="0" smtClean="0"/>
              <a:t>echo "  from: $source"</a:t>
            </a:r>
          </a:p>
          <a:p>
            <a:r>
              <a:rPr lang="en-US" dirty="0" smtClean="0"/>
              <a:t>echo "  to:   $target"</a:t>
            </a:r>
          </a:p>
          <a:p>
            <a:endParaRPr lang="en-US" dirty="0" smtClean="0"/>
          </a:p>
          <a:p>
            <a:r>
              <a:rPr lang="en-US" dirty="0" err="1" smtClean="0"/>
              <a:t>rsync</a:t>
            </a:r>
            <a:r>
              <a:rPr lang="en-US" dirty="0" smtClean="0"/>
              <a:t> \</a:t>
            </a:r>
          </a:p>
          <a:p>
            <a:r>
              <a:rPr lang="en-US" dirty="0" smtClean="0"/>
              <a:t>  --verbose \</a:t>
            </a:r>
          </a:p>
          <a:p>
            <a:r>
              <a:rPr lang="en-US" dirty="0" smtClean="0"/>
              <a:t>  --archive \</a:t>
            </a:r>
          </a:p>
          <a:p>
            <a:r>
              <a:rPr lang="en-US" dirty="0" smtClean="0"/>
              <a:t>  $source/ \</a:t>
            </a:r>
          </a:p>
          <a:p>
            <a:r>
              <a:rPr lang="en-US" dirty="0" smtClean="0"/>
              <a:t>  $target/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</a:t>
            </a:r>
            <a:r>
              <a:rPr lang="en-US" dirty="0" err="1" smtClean="0"/>
              <a:t>rsync</a:t>
            </a:r>
            <a:r>
              <a:rPr lang="en-US" dirty="0" smtClean="0"/>
              <a:t>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$source"</a:t>
            </a:r>
          </a:p>
          <a:p>
            <a:r>
              <a:rPr lang="en-US" dirty="0" smtClean="0"/>
              <a:t>    echo "### $target"</a:t>
            </a:r>
          </a:p>
          <a:p>
            <a:r>
              <a:rPr lang="en-US" dirty="0" smtClean="0"/>
              <a:t>fi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endParaRPr lang="en-US" dirty="0" smtClean="0"/>
          </a:p>
          <a:p>
            <a:r>
              <a:rPr lang="en-US" dirty="0" smtClean="0"/>
              <a:t>#!/bin/bash</a:t>
            </a:r>
          </a:p>
          <a:p>
            <a:endParaRPr lang="en-US" dirty="0" smtClean="0"/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endParaRPr lang="en-US" dirty="0" smtClean="0"/>
          </a:p>
          <a:p>
            <a:r>
              <a:rPr lang="en-US" dirty="0" smtClean="0"/>
              <a:t>source=/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develweb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endParaRPr lang="en-US" dirty="0" smtClean="0"/>
          </a:p>
          <a:p>
            <a:r>
              <a:rPr lang="en-US" dirty="0" smtClean="0"/>
              <a:t>target=</a:t>
            </a:r>
            <a:r>
              <a:rPr lang="en-US" dirty="0" err="1" smtClean="0"/>
              <a:t>tsmith.marstwo</a:t>
            </a:r>
            <a:r>
              <a:rPr lang="en-US" dirty="0" smtClean="0"/>
              <a:t>:/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develweb</a:t>
            </a:r>
            <a:r>
              <a:rPr lang="en-US" dirty="0" smtClean="0"/>
              <a:t>/</a:t>
            </a:r>
            <a:r>
              <a:rPr lang="en-US" dirty="0" err="1" smtClean="0"/>
              <a:t>svn.mars</a:t>
            </a:r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"copying ..."</a:t>
            </a:r>
          </a:p>
          <a:p>
            <a:r>
              <a:rPr lang="en-US" dirty="0" smtClean="0"/>
              <a:t>echo "  from: $source"</a:t>
            </a:r>
          </a:p>
          <a:p>
            <a:r>
              <a:rPr lang="en-US" dirty="0" smtClean="0"/>
              <a:t>echo "  to:   $target"</a:t>
            </a:r>
          </a:p>
          <a:p>
            <a:endParaRPr lang="en-US" dirty="0" smtClean="0"/>
          </a:p>
          <a:p>
            <a:r>
              <a:rPr lang="en-US" dirty="0" err="1" smtClean="0"/>
              <a:t>rsync</a:t>
            </a:r>
            <a:r>
              <a:rPr lang="en-US" dirty="0" smtClean="0"/>
              <a:t> \</a:t>
            </a:r>
          </a:p>
          <a:p>
            <a:r>
              <a:rPr lang="en-US" dirty="0" smtClean="0"/>
              <a:t>  --verbose \</a:t>
            </a:r>
          </a:p>
          <a:p>
            <a:r>
              <a:rPr lang="en-US" dirty="0" smtClean="0"/>
              <a:t>  --archive \</a:t>
            </a:r>
          </a:p>
          <a:p>
            <a:r>
              <a:rPr lang="en-US" dirty="0" smtClean="0"/>
              <a:t>  $source/ \</a:t>
            </a:r>
          </a:p>
          <a:p>
            <a:r>
              <a:rPr lang="en-US" dirty="0" smtClean="0"/>
              <a:t>  $target/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</a:t>
            </a:r>
            <a:r>
              <a:rPr lang="en-US" dirty="0" err="1" smtClean="0"/>
              <a:t>rsync</a:t>
            </a:r>
            <a:r>
              <a:rPr lang="en-US" dirty="0" smtClean="0"/>
              <a:t>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$source"</a:t>
            </a:r>
          </a:p>
          <a:p>
            <a:r>
              <a:rPr lang="en-US" dirty="0" smtClean="0"/>
              <a:t>    echo "### $target"</a:t>
            </a:r>
          </a:p>
          <a:p>
            <a:r>
              <a:rPr lang="en-US" dirty="0" smtClean="0"/>
              <a:t>fi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endParaRPr lang="en-US" dirty="0" smtClean="0"/>
          </a:p>
          <a:p>
            <a:r>
              <a:rPr lang="en-US" dirty="0" smtClean="0"/>
              <a:t>#!/bin/bash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 $Id: export_reps.sh 1249 2015-04-17 13:12:18Z </a:t>
            </a:r>
            <a:r>
              <a:rPr lang="en-US" dirty="0" err="1" smtClean="0"/>
              <a:t>tsmith</a:t>
            </a:r>
            <a:r>
              <a:rPr lang="en-US" dirty="0" smtClean="0"/>
              <a:t> $</a:t>
            </a:r>
          </a:p>
          <a:p>
            <a:r>
              <a:rPr lang="en-US" dirty="0" smtClean="0"/>
              <a:t>#</a:t>
            </a:r>
          </a:p>
          <a:p>
            <a:endParaRPr lang="en-US" dirty="0" smtClean="0"/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r>
              <a:rPr lang="en-US" dirty="0" smtClean="0"/>
              <a:t>today=$(date +%</a:t>
            </a:r>
            <a:r>
              <a:rPr lang="en-US" dirty="0" err="1" smtClean="0"/>
              <a:t>Y%m%d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"report date: `date`"</a:t>
            </a:r>
          </a:p>
          <a:p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release=AvL_Technologies_AAQ.release.11.2</a:t>
            </a:r>
          </a:p>
          <a:p>
            <a:r>
              <a:rPr lang="en-US" dirty="0" smtClean="0"/>
              <a:t>base=${HOME}/</a:t>
            </a:r>
            <a:r>
              <a:rPr lang="en-US" dirty="0" err="1" smtClean="0"/>
              <a:t>tmp</a:t>
            </a:r>
            <a:r>
              <a:rPr lang="en-US" dirty="0" smtClean="0"/>
              <a:t>/$release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</a:t>
            </a:r>
            <a:r>
              <a:rPr lang="en-US" dirty="0" smtClean="0"/>
              <a:t>/trunk/Controller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rev=376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=aaq.R11.2.10055-ARM.rom.r${rev}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AAQModules</a:t>
            </a:r>
            <a:r>
              <a:rPr lang="en-US" dirty="0" smtClean="0"/>
              <a:t>/trunk/Secondary/</a:t>
            </a:r>
            <a:r>
              <a:rPr lang="en-US" dirty="0" err="1" smtClean="0"/>
              <a:t>Lcd_via_Moxa</a:t>
            </a:r>
            <a:r>
              <a:rPr lang="en-US" dirty="0" smtClean="0"/>
              <a:t>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rev=439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=Lcd_via_Moxa-R11.2.2.49-ARM9.exe.r${rev}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AAQModules</a:t>
            </a:r>
            <a:r>
              <a:rPr lang="en-US" dirty="0" smtClean="0"/>
              <a:t>/trunk/Device/</a:t>
            </a:r>
            <a:r>
              <a:rPr lang="en-US" dirty="0" err="1" smtClean="0"/>
              <a:t>iDirect</a:t>
            </a:r>
            <a:r>
              <a:rPr lang="en-US" dirty="0" smtClean="0"/>
              <a:t>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rev=445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=iDirect.R11.2.625-ARM9.mod.r${rev}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rep=RIOM/trunk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rev=76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=NAV_RIOM_PAYLOAD_R11.1.365-HW_PIC28pin.hex.r${rev}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rep=RIOM/trunk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rev=79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=AZ_RIOM_PAYLOAD_R11.2.377-AAQ1500_PIC28pin.hex.r${rev}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rep=RIOM/trunk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rev=79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=EL_RIOM_PAYLOAD_R11.2.377-AAQ1500_PIC28pin.hex.r${rev}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rep=RIOM/trunk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rev=79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=POL_RIOM_PAYLOAD_R11.2.377-AAQ1500_PIC28pin.hex.r${rev}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rep=RIOM/trunk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rev=47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=DIGIO_RIOM_PAYLOAD_B11.0.275-AAQ1500_PIC44pin.hex.r${rev}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AAQOperatingSystem</a:t>
            </a:r>
            <a:r>
              <a:rPr lang="en-US" dirty="0" smtClean="0"/>
              <a:t>/ARM9/Source/trunk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=AAQFirmwareUpgrade-11.2.24_Customer.avl.r${rev}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AAQOperatingSystem</a:t>
            </a:r>
            <a:r>
              <a:rPr lang="en-US" dirty="0" smtClean="0"/>
              <a:t>/ARM9/Source/trunk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=AAQFirmwareUpgrade-11.2.24_Factory.avl.r${rev}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AAQSysProtServer</a:t>
            </a:r>
            <a:r>
              <a:rPr lang="en-US" dirty="0" smtClean="0"/>
              <a:t>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rev=5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=AAQSysProtServer.D01.0.86-ARM9.r${rev}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rep=</a:t>
            </a:r>
            <a:r>
              <a:rPr lang="en-US" dirty="0" err="1" smtClean="0"/>
              <a:t>AAQRemoteClient</a:t>
            </a:r>
            <a:r>
              <a:rPr lang="en-US" dirty="0" smtClean="0"/>
              <a:t>/trunk</a:t>
            </a:r>
          </a:p>
          <a:p>
            <a:r>
              <a:rPr lang="en-US" dirty="0" smtClean="0"/>
              <a:t>r=file://${SVN_HOME}/${rep}</a:t>
            </a:r>
          </a:p>
          <a:p>
            <a:r>
              <a:rPr lang="en-US" dirty="0" smtClean="0"/>
              <a:t>rev=442</a:t>
            </a:r>
          </a:p>
          <a:p>
            <a:r>
              <a:rPr lang="en-US" dirty="0" err="1" smtClean="0"/>
              <a:t>dir</a:t>
            </a:r>
            <a:r>
              <a:rPr lang="en-US" dirty="0" smtClean="0"/>
              <a:t>=AAQRemoteSetup_R11.2.280.msi.r${rev}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cd ${base}/${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"collecting source from ..."</a:t>
            </a:r>
          </a:p>
          <a:p>
            <a:r>
              <a:rPr lang="en-US" dirty="0" smtClean="0"/>
              <a:t>echo "  from: ${r}"</a:t>
            </a:r>
          </a:p>
          <a:p>
            <a:r>
              <a:rPr lang="en-US" dirty="0" smtClean="0"/>
              <a:t>echo :  revision: ${rev}</a:t>
            </a:r>
          </a:p>
          <a:p>
            <a:r>
              <a:rPr lang="en-US" dirty="0" smtClean="0"/>
              <a:t>echo "  into: ${PWD}"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svn</a:t>
            </a:r>
            <a:r>
              <a:rPr lang="en-US" dirty="0" smtClean="0"/>
              <a:t> export --force --revision=${rev} ${r}</a:t>
            </a:r>
          </a:p>
          <a:p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echo "### rep: $r"</a:t>
            </a:r>
          </a:p>
          <a:p>
            <a:r>
              <a:rPr lang="en-US" dirty="0" smtClean="0"/>
              <a:t>    exit 2</a:t>
            </a:r>
          </a:p>
          <a:p>
            <a:r>
              <a:rPr lang="en-US" dirty="0" smtClean="0"/>
              <a:t>fi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cd ${HOME}/</a:t>
            </a:r>
            <a:r>
              <a:rPr lang="en-US" dirty="0" err="1" smtClean="0"/>
              <a:t>tmp</a:t>
            </a:r>
            <a:endParaRPr lang="en-US" dirty="0" smtClean="0"/>
          </a:p>
          <a:p>
            <a:r>
              <a:rPr lang="en-US" dirty="0" smtClean="0"/>
              <a:t>output=${HOME}/</a:t>
            </a:r>
            <a:r>
              <a:rPr lang="en-US" dirty="0" err="1" smtClean="0"/>
              <a:t>tmp</a:t>
            </a:r>
            <a:r>
              <a:rPr lang="en-US" dirty="0" smtClean="0"/>
              <a:t>/${release}.tar.gz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"creating </a:t>
            </a:r>
            <a:r>
              <a:rPr lang="en-US" dirty="0" err="1" smtClean="0"/>
              <a:t>gzip</a:t>
            </a:r>
            <a:r>
              <a:rPr lang="en-US" dirty="0" smtClean="0"/>
              <a:t> tar file ..."</a:t>
            </a:r>
          </a:p>
          <a:p>
            <a:r>
              <a:rPr lang="en-US" dirty="0" smtClean="0"/>
              <a:t>echo "  from: ${PWD}/${release}"</a:t>
            </a:r>
          </a:p>
          <a:p>
            <a:r>
              <a:rPr lang="en-US" dirty="0" smtClean="0"/>
              <a:t>echo "  to: ${output}"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tar -</a:t>
            </a:r>
            <a:r>
              <a:rPr lang="en-US" dirty="0" err="1" smtClean="0"/>
              <a:t>cvzf</a:t>
            </a:r>
            <a:r>
              <a:rPr lang="en-US" dirty="0" smtClean="0"/>
              <a:t> ${output} ${release}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endParaRPr lang="en-US" dirty="0" smtClean="0"/>
          </a:p>
          <a:p>
            <a:r>
              <a:rPr lang="en-US" dirty="0" smtClean="0"/>
              <a:t>#!/bin/bash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 $Id: export_reps.sh 1249 2015-04-17 13:12:18Z </a:t>
            </a:r>
            <a:r>
              <a:rPr lang="en-US" dirty="0" err="1" smtClean="0"/>
              <a:t>tsmith</a:t>
            </a:r>
            <a:r>
              <a:rPr lang="en-US" dirty="0" smtClean="0"/>
              <a:t> $</a:t>
            </a:r>
          </a:p>
          <a:p>
            <a:r>
              <a:rPr lang="en-US" dirty="0" smtClean="0"/>
              <a:t>#</a:t>
            </a:r>
          </a:p>
          <a:p>
            <a:endParaRPr lang="en-US" dirty="0" smtClean="0"/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endParaRPr lang="en-US" dirty="0" smtClean="0"/>
          </a:p>
          <a:p>
            <a:r>
              <a:rPr lang="en-US" dirty="0" smtClean="0"/>
              <a:t>today=$(date +%</a:t>
            </a:r>
            <a:r>
              <a:rPr lang="en-US" dirty="0" err="1" smtClean="0"/>
              <a:t>Y%m%d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"report date: `date`"</a:t>
            </a:r>
          </a:p>
          <a:p>
            <a:endParaRPr lang="en-US" dirty="0" smtClean="0"/>
          </a:p>
          <a:p>
            <a:r>
              <a:rPr lang="en-US" dirty="0" smtClean="0"/>
              <a:t>reps=(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</a:t>
            </a:r>
            <a:r>
              <a:rPr lang="en-US" dirty="0" smtClean="0"/>
              <a:t>/trunk/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</a:t>
            </a:r>
            <a:r>
              <a:rPr lang="en-US" dirty="0" smtClean="0"/>
              <a:t>/branches/46-Working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AAQModules</a:t>
            </a:r>
            <a:r>
              <a:rPr lang="en-US" dirty="0" smtClean="0"/>
              <a:t>/trunk/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AAQOperatingSystem</a:t>
            </a:r>
            <a:r>
              <a:rPr lang="en-US" dirty="0" smtClean="0"/>
              <a:t>/ARM9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AAQRemoteClient</a:t>
            </a:r>
            <a:r>
              <a:rPr lang="en-US" dirty="0" smtClean="0"/>
              <a:t>/trunk/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AAQRemoteClient</a:t>
            </a:r>
            <a:r>
              <a:rPr lang="en-US" dirty="0" smtClean="0"/>
              <a:t>/branches/</a:t>
            </a:r>
            <a:r>
              <a:rPr lang="en-US" dirty="0" err="1" smtClean="0"/>
              <a:t>RRB_Trimmed_GUI</a:t>
            </a:r>
            <a:r>
              <a:rPr lang="en-US" dirty="0" smtClean="0"/>
              <a:t>/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AAQServiceLog</a:t>
            </a:r>
            <a:r>
              <a:rPr lang="en-US" dirty="0" smtClean="0"/>
              <a:t>/        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AAQSysProtServer</a:t>
            </a:r>
            <a:r>
              <a:rPr lang="en-US" dirty="0" smtClean="0"/>
              <a:t>/trunk/ \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AAQWebServer</a:t>
            </a:r>
            <a:r>
              <a:rPr lang="en-US" dirty="0" smtClean="0"/>
              <a:t>/trunk/ \</a:t>
            </a:r>
          </a:p>
          <a:p>
            <a:r>
              <a:rPr lang="en-US" dirty="0" smtClean="0"/>
              <a:t>       O3B/trunk/ \</a:t>
            </a:r>
          </a:p>
          <a:p>
            <a:r>
              <a:rPr lang="en-US" dirty="0" smtClean="0"/>
              <a:t>       RIOM/trunk/ \</a:t>
            </a:r>
          </a:p>
          <a:p>
            <a:r>
              <a:rPr lang="en-US" dirty="0" smtClean="0"/>
              <a:t>       Tools/ \</a:t>
            </a:r>
          </a:p>
          <a:p>
            <a:r>
              <a:rPr lang="en-US" dirty="0" smtClean="0"/>
              <a:t>     )</a:t>
            </a:r>
          </a:p>
          <a:p>
            <a:r>
              <a:rPr lang="en-US" dirty="0" smtClean="0"/>
              <a:t>#reps=( </a:t>
            </a:r>
            <a:r>
              <a:rPr lang="en-US" dirty="0" err="1" smtClean="0"/>
              <a:t>aaq</a:t>
            </a:r>
            <a:r>
              <a:rPr lang="en-US" dirty="0" smtClean="0"/>
              <a:t>/branches/46-Working </a:t>
            </a:r>
            <a:r>
              <a:rPr lang="en-US" dirty="0" err="1" smtClean="0"/>
              <a:t>AAQRemoteClient</a:t>
            </a:r>
            <a:r>
              <a:rPr lang="en-US" dirty="0" smtClean="0"/>
              <a:t>/branches/</a:t>
            </a:r>
            <a:r>
              <a:rPr lang="en-US" dirty="0" err="1" smtClean="0"/>
              <a:t>RRB_Trimmed_GUI</a:t>
            </a:r>
            <a:r>
              <a:rPr lang="en-US" dirty="0" smtClean="0"/>
              <a:t> )</a:t>
            </a:r>
          </a:p>
          <a:p>
            <a:endParaRPr lang="en-US" dirty="0" smtClean="0"/>
          </a:p>
          <a:p>
            <a:r>
              <a:rPr lang="en-US" dirty="0" smtClean="0"/>
              <a:t>#echo ${reps[@]}</a:t>
            </a:r>
          </a:p>
          <a:p>
            <a:r>
              <a:rPr lang="en-US" dirty="0" smtClean="0"/>
              <a:t>for rep in ${reps[@]}</a:t>
            </a:r>
          </a:p>
          <a:p>
            <a:r>
              <a:rPr lang="en-US" dirty="0" smtClean="0"/>
              <a:t>do</a:t>
            </a:r>
          </a:p>
          <a:p>
            <a:r>
              <a:rPr lang="en-US" dirty="0" smtClean="0"/>
              <a:t>    cd ${HOME}/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AvL_Technologies_AAQ</a:t>
            </a:r>
            <a:endParaRPr lang="en-US" dirty="0" smtClean="0"/>
          </a:p>
          <a:p>
            <a:r>
              <a:rPr lang="en-US" dirty="0" smtClean="0"/>
              <a:t>    r=file://${SVN_HOME}/${rep}</a:t>
            </a:r>
          </a:p>
          <a:p>
            <a:r>
              <a:rPr lang="en-US" dirty="0" smtClean="0"/>
              <a:t>#   </a:t>
            </a:r>
            <a:r>
              <a:rPr lang="en-US" dirty="0" err="1" smtClean="0"/>
              <a:t>dir</a:t>
            </a:r>
            <a:r>
              <a:rPr lang="en-US" dirty="0" smtClean="0"/>
              <a:t>=$(echo ${rep} | cut -d'/' -f1)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dirs</a:t>
            </a:r>
            <a:r>
              <a:rPr lang="en-US" dirty="0" smtClean="0"/>
              <a:t>=($(echo ${rep} | </a:t>
            </a:r>
            <a:r>
              <a:rPr lang="en-US" dirty="0" err="1" smtClean="0"/>
              <a:t>tr</a:t>
            </a:r>
            <a:r>
              <a:rPr lang="en-US" dirty="0" smtClean="0"/>
              <a:t> '/' ' '))</a:t>
            </a:r>
          </a:p>
          <a:p>
            <a:r>
              <a:rPr lang="en-US" dirty="0" smtClean="0"/>
              <a:t>    n=${#</a:t>
            </a:r>
            <a:r>
              <a:rPr lang="en-US" dirty="0" err="1" smtClean="0"/>
              <a:t>dirs</a:t>
            </a:r>
            <a:r>
              <a:rPr lang="en-US" dirty="0" smtClean="0"/>
              <a:t>[@]}</a:t>
            </a:r>
          </a:p>
          <a:p>
            <a:r>
              <a:rPr lang="en-US" dirty="0" smtClean="0"/>
              <a:t>    last=$n-1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dir</a:t>
            </a:r>
            <a:r>
              <a:rPr lang="en-US" dirty="0" smtClean="0"/>
              <a:t>=${</a:t>
            </a:r>
            <a:r>
              <a:rPr lang="en-US" dirty="0" err="1" smtClean="0"/>
              <a:t>dirs</a:t>
            </a:r>
            <a:r>
              <a:rPr lang="en-US" dirty="0" smtClean="0"/>
              <a:t>[0]}.${</a:t>
            </a:r>
            <a:r>
              <a:rPr lang="en-US" dirty="0" err="1" smtClean="0"/>
              <a:t>dirs</a:t>
            </a:r>
            <a:r>
              <a:rPr lang="en-US" dirty="0" smtClean="0"/>
              <a:t>[$last]}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mkdir</a:t>
            </a:r>
            <a:r>
              <a:rPr lang="en-US" dirty="0" smtClean="0"/>
              <a:t> -</a:t>
            </a:r>
            <a:r>
              <a:rPr lang="en-US" dirty="0" err="1" smtClean="0"/>
              <a:t>pv</a:t>
            </a:r>
            <a:r>
              <a:rPr lang="en-US" dirty="0" smtClean="0"/>
              <a:t> ${</a:t>
            </a:r>
            <a:r>
              <a:rPr lang="en-US" dirty="0" err="1" smtClean="0"/>
              <a:t>dir</a:t>
            </a:r>
            <a:r>
              <a:rPr lang="en-US" dirty="0" smtClean="0"/>
              <a:t>}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echo "collecting source from ..."</a:t>
            </a:r>
          </a:p>
          <a:p>
            <a:r>
              <a:rPr lang="en-US" dirty="0" smtClean="0"/>
              <a:t>    echo "  from: ${r}"</a:t>
            </a:r>
          </a:p>
          <a:p>
            <a:r>
              <a:rPr lang="en-US" dirty="0" smtClean="0"/>
              <a:t>    echo "  into: ${PWD}/${</a:t>
            </a:r>
            <a:r>
              <a:rPr lang="en-US" dirty="0" err="1" smtClean="0"/>
              <a:t>dir</a:t>
            </a:r>
            <a:r>
              <a:rPr lang="en-US" dirty="0" smtClean="0"/>
              <a:t>}"</a:t>
            </a:r>
          </a:p>
          <a:p>
            <a:r>
              <a:rPr lang="en-US" dirty="0" smtClean="0"/>
              <a:t>    echo ""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svn</a:t>
            </a:r>
            <a:r>
              <a:rPr lang="en-US" dirty="0" smtClean="0"/>
              <a:t> export --force ${r} $</a:t>
            </a:r>
            <a:r>
              <a:rPr lang="en-US" dirty="0" err="1" smtClean="0"/>
              <a:t>dir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rc</a:t>
            </a:r>
            <a:r>
              <a:rPr lang="en-US" dirty="0" smtClean="0"/>
              <a:t>=$?</a:t>
            </a:r>
          </a:p>
          <a:p>
            <a:r>
              <a:rPr lang="en-US" dirty="0" smtClean="0"/>
              <a:t>    if [ "$</a:t>
            </a:r>
            <a:r>
              <a:rPr lang="en-US" dirty="0" err="1" smtClean="0"/>
              <a:t>rc</a:t>
            </a:r>
            <a:r>
              <a:rPr lang="en-US" dirty="0" smtClean="0"/>
              <a:t>" != 0 ] ; then</a:t>
            </a:r>
          </a:p>
          <a:p>
            <a:r>
              <a:rPr lang="en-US" dirty="0" smtClean="0"/>
              <a:t>        echo ""</a:t>
            </a:r>
          </a:p>
          <a:p>
            <a:r>
              <a:rPr lang="en-US" dirty="0" smtClean="0"/>
              <a:t>        echo "### $script: export failed with </a:t>
            </a:r>
            <a:r>
              <a:rPr lang="en-US" dirty="0" err="1" smtClean="0"/>
              <a:t>rc</a:t>
            </a:r>
            <a:r>
              <a:rPr lang="en-US" dirty="0" smtClean="0"/>
              <a:t> = $</a:t>
            </a:r>
            <a:r>
              <a:rPr lang="en-US" dirty="0" err="1" smtClean="0"/>
              <a:t>rc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echo "### rep: $r"</a:t>
            </a:r>
          </a:p>
          <a:p>
            <a:r>
              <a:rPr lang="en-US" dirty="0" smtClean="0"/>
              <a:t>        exit 2</a:t>
            </a:r>
          </a:p>
          <a:p>
            <a:r>
              <a:rPr lang="en-US" dirty="0" smtClean="0"/>
              <a:t>    fi</a:t>
            </a:r>
          </a:p>
          <a:p>
            <a:r>
              <a:rPr lang="en-US" dirty="0" smtClean="0"/>
              <a:t>done</a:t>
            </a:r>
          </a:p>
          <a:p>
            <a:endParaRPr lang="en-US" dirty="0" smtClean="0"/>
          </a:p>
          <a:p>
            <a:r>
              <a:rPr lang="en-US" dirty="0" smtClean="0"/>
              <a:t>cd ${HOME}/</a:t>
            </a:r>
            <a:r>
              <a:rPr lang="en-US" dirty="0" err="1" smtClean="0"/>
              <a:t>tmp</a:t>
            </a:r>
            <a:endParaRPr lang="en-US" dirty="0" smtClean="0"/>
          </a:p>
          <a:p>
            <a:r>
              <a:rPr lang="en-US" dirty="0" smtClean="0"/>
              <a:t>output=${HOME}/</a:t>
            </a:r>
            <a:r>
              <a:rPr lang="en-US" dirty="0" err="1" smtClean="0"/>
              <a:t>tmp</a:t>
            </a:r>
            <a:r>
              <a:rPr lang="en-US" dirty="0" smtClean="0"/>
              <a:t>/AvL_Technologies_AAQ.${today}.tar.gz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"creating </a:t>
            </a:r>
            <a:r>
              <a:rPr lang="en-US" dirty="0" err="1" smtClean="0"/>
              <a:t>gzip</a:t>
            </a:r>
            <a:r>
              <a:rPr lang="en-US" dirty="0" smtClean="0"/>
              <a:t> tar file ..."</a:t>
            </a:r>
          </a:p>
          <a:p>
            <a:r>
              <a:rPr lang="en-US" dirty="0" smtClean="0"/>
              <a:t>echo "  from: ${PWD}/</a:t>
            </a:r>
            <a:r>
              <a:rPr lang="en-US" dirty="0" err="1" smtClean="0"/>
              <a:t>AvL_Technologies_AAQ</a:t>
            </a:r>
            <a:r>
              <a:rPr lang="en-US" dirty="0" smtClean="0"/>
              <a:t>"</a:t>
            </a:r>
          </a:p>
          <a:p>
            <a:r>
              <a:rPr lang="en-US" dirty="0" smtClean="0"/>
              <a:t>echo :  to: ${output}</a:t>
            </a:r>
          </a:p>
          <a:p>
            <a:r>
              <a:rPr lang="en-US" dirty="0" smtClean="0"/>
              <a:t>tar -</a:t>
            </a:r>
            <a:r>
              <a:rPr lang="en-US" dirty="0" err="1" smtClean="0"/>
              <a:t>cvzf</a:t>
            </a:r>
            <a:r>
              <a:rPr lang="en-US" dirty="0" smtClean="0"/>
              <a:t> ${output} </a:t>
            </a:r>
            <a:r>
              <a:rPr lang="en-US" dirty="0" err="1" smtClean="0"/>
              <a:t>AvL_Technologies_AAQ</a:t>
            </a:r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exit 0</a:t>
            </a:r>
          </a:p>
          <a:p>
            <a:endParaRPr lang="en-US" dirty="0" smtClean="0"/>
          </a:p>
          <a:p>
            <a:r>
              <a:rPr lang="en-US" dirty="0" smtClean="0"/>
              <a:t>#!/bin/bash -l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script=$(</a:t>
            </a:r>
            <a:r>
              <a:rPr lang="en-US" dirty="0" err="1" smtClean="0"/>
              <a:t>basename</a:t>
            </a:r>
            <a:r>
              <a:rPr lang="en-US" dirty="0" smtClean="0"/>
              <a:t> $0)</a:t>
            </a:r>
          </a:p>
          <a:p>
            <a:r>
              <a:rPr lang="en-US" dirty="0" smtClean="0"/>
              <a:t>log_file1=$HOME/logs/repositories.commits.log</a:t>
            </a:r>
          </a:p>
          <a:p>
            <a:r>
              <a:rPr lang="en-US" dirty="0" smtClean="0"/>
              <a:t>log_file2=$HOME/logs/repositories.commits.txt</a:t>
            </a:r>
          </a:p>
          <a:p>
            <a:r>
              <a:rPr lang="en-US" dirty="0" smtClean="0"/>
              <a:t>#log_file3=/</a:t>
            </a:r>
            <a:r>
              <a:rPr lang="en-US" dirty="0" err="1" smtClean="0"/>
              <a:t>var</a:t>
            </a:r>
            <a:r>
              <a:rPr lang="en-US" dirty="0" smtClean="0"/>
              <a:t>/www/reports/repositories.commits.txt</a:t>
            </a:r>
          </a:p>
          <a:p>
            <a:r>
              <a:rPr lang="en-US" dirty="0" smtClean="0"/>
              <a:t>log_file3=$WEB_HOME/reports/repositories.commits.txt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"begin execution: $script  $(hostname)  $(date)"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"creating log ..."</a:t>
            </a:r>
          </a:p>
          <a:p>
            <a:r>
              <a:rPr lang="en-US" dirty="0" smtClean="0"/>
              <a:t>echo "  $log_file1"</a:t>
            </a:r>
          </a:p>
          <a:p>
            <a:endParaRPr lang="en-US" dirty="0" smtClean="0"/>
          </a:p>
          <a:p>
            <a:r>
              <a:rPr lang="en-US" dirty="0" smtClean="0"/>
              <a:t>$HOME/scripts/show_commits.sh 1&gt;$log_file1  2&gt;&amp;1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endParaRPr lang="en-US" dirty="0" smtClean="0"/>
          </a:p>
          <a:p>
            <a:r>
              <a:rPr lang="en-US" dirty="0" err="1" smtClean="0"/>
              <a:t>cp</a:t>
            </a:r>
            <a:r>
              <a:rPr lang="en-US" dirty="0" smtClean="0"/>
              <a:t> -v $log_file1 $log_file2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#$HOME/bin/</a:t>
            </a:r>
            <a:r>
              <a:rPr lang="en-US" dirty="0" err="1" smtClean="0"/>
              <a:t>todos</a:t>
            </a:r>
            <a:r>
              <a:rPr lang="en-US" dirty="0" smtClean="0"/>
              <a:t> -v $log_file2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todos</a:t>
            </a:r>
            <a:r>
              <a:rPr lang="en-US" dirty="0" smtClean="0"/>
              <a:t> -v $log_file2</a:t>
            </a:r>
          </a:p>
          <a:p>
            <a:r>
              <a:rPr lang="en-US" dirty="0" smtClean="0"/>
              <a:t>unix2dos $log_file2</a:t>
            </a:r>
          </a:p>
          <a:p>
            <a:endParaRPr lang="en-US" dirty="0" smtClean="0"/>
          </a:p>
          <a:p>
            <a:r>
              <a:rPr lang="en-US" dirty="0" smtClean="0"/>
              <a:t>echo ""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-v $log_file2 $log_file3</a:t>
            </a:r>
          </a:p>
          <a:p>
            <a:r>
              <a:rPr lang="en-US" dirty="0" smtClean="0"/>
              <a:t>echo ""</a:t>
            </a:r>
          </a:p>
          <a:p>
            <a:r>
              <a:rPr lang="en-US" dirty="0" smtClean="0"/>
              <a:t>echo "end   execution: $script  $(hostname)  $(date)"</a:t>
            </a:r>
          </a:p>
          <a:p>
            <a:r>
              <a:rPr lang="en-US" dirty="0" smtClean="0"/>
              <a:t>exit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2868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609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55A01E-69F3-4E67-BD1C-FB5E18308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5B55A01E-69F3-4E67-BD1C-FB5E18308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5B55A01E-69F3-4E67-BD1C-FB5E18308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06D9BB-E229-4F55-9E4F-84865D774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E506D9BB-E229-4F55-9E4F-84865D774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E506D9BB-E229-4F55-9E4F-84865D774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7E7B76-5E7C-45E9-AEEF-7138463CF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767E7B76-5E7C-45E9-AEEF-7138463CF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767E7B76-5E7C-45E9-AEEF-7138463CF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FA933B-1ADE-43A5-921F-57E64D7E2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D8FA933B-1ADE-43A5-921F-57E64D7E2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D8FA933B-1ADE-43A5-921F-57E64D7E2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18819D-95FE-4444-9005-27A3D180D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7F18819D-95FE-4444-9005-27A3D180D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7F18819D-95FE-4444-9005-27A3D180D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43875B-2DFA-463A-A13D-E1DB40A81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6743875B-2DFA-463A-A13D-E1DB40A81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6743875B-2DFA-463A-A13D-E1DB40A81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89FEF2-2373-4206-970F-0CD30307F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D89FEF2-2373-4206-970F-0CD30307F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D89FEF2-2373-4206-970F-0CD30307F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9C28E5-2444-4C42-A38E-22CB66E73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5E9C28E5-2444-4C42-A38E-22CB66E73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5E9C28E5-2444-4C42-A38E-22CB66E73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6508B8-FE60-4101-BDC4-1680243B0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F36508B8-FE60-4101-BDC4-1680243B0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F36508B8-FE60-4101-BDC4-1680243B0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658A95-D294-400C-9D03-902A067A5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60658A95-D294-400C-9D03-902A067A5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60658A95-D294-400C-9D03-902A067A5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C55FA-ADAC-4B84-836E-9235B4B73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BC9C55FA-ADAC-4B84-836E-9235B4B73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BC9C55FA-ADAC-4B84-836E-9235B4B73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Management</a:t>
            </a:r>
            <a:endParaRPr lang="en-US" dirty="0"/>
          </a:p>
        </p:txBody>
      </p:sp>
      <p:pic>
        <p:nvPicPr>
          <p:cNvPr id="3074" name="Picture 2" descr="C:\Users\mvonarx\Desktop\Personal\CPPCon\spaghetti-clip-art-free-spaghetti-linguine-spaghetti-clipart-free-downloa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>
                        <a14:foregroundMark x1="42222" y1="6154" x2="39222" y2="7692"/>
                        <a14:foregroundMark x1="78889" y1="52308" x2="80667" y2="44615"/>
                        <a14:foregroundMark x1="32000" y1="81538" x2="43556" y2="95192"/>
                        <a14:foregroundMark x1="44667" y1="96731" x2="43111" y2="94808"/>
                        <a14:backgroundMark x1="44111" y1="8462" x2="44111" y2="8462"/>
                        <a14:backgroundMark x1="40444" y1="8846" x2="40444" y2="8846"/>
                        <a14:backgroundMark x1="37444" y1="12692" x2="37444" y2="12692"/>
                        <a14:backgroundMark x1="40444" y1="11923" x2="40444" y2="11923"/>
                        <a14:backgroundMark x1="32111" y1="24231" x2="32111" y2="24231"/>
                        <a14:backgroundMark x1="29778" y1="26923" x2="29778" y2="26923"/>
                        <a14:backgroundMark x1="26333" y1="35769" x2="26333" y2="35769"/>
                        <a14:backgroundMark x1="25556" y1="37500" x2="25778" y2="37115"/>
                        <a14:backgroundMark x1="25333" y1="39615" x2="25444" y2="38077"/>
                        <a14:backgroundMark x1="24667" y1="54423" x2="24667" y2="54423"/>
                        <a14:backgroundMark x1="27000" y1="58462" x2="26889" y2="58269"/>
                        <a14:backgroundMark x1="31111" y1="65385" x2="32444" y2="68846"/>
                        <a14:backgroundMark x1="34889" y1="68654" x2="36222" y2="71346"/>
                        <a14:backgroundMark x1="44222" y1="77692" x2="44889" y2="78654"/>
                        <a14:backgroundMark x1="45444" y1="84423" x2="44333" y2="84038"/>
                        <a14:backgroundMark x1="43222" y1="81154" x2="42778" y2="80769"/>
                        <a14:backgroundMark x1="38889" y1="78846" x2="37667" y2="76538"/>
                        <a14:backgroundMark x1="38667" y1="75192" x2="37778" y2="74231"/>
                        <a14:backgroundMark x1="51333" y1="84231" x2="49333" y2="84231"/>
                        <a14:backgroundMark x1="47778" y1="83462" x2="47778" y2="83462"/>
                        <a14:backgroundMark x1="60556" y1="79038" x2="60222" y2="78846"/>
                        <a14:backgroundMark x1="36778" y1="13462" x2="37889" y2="13077"/>
                        <a14:backgroundMark x1="36444" y1="14231" x2="37111" y2="13462"/>
                        <a14:backgroundMark x1="42333" y1="9231" x2="43889" y2="8654"/>
                        <a14:backgroundMark x1="41556" y1="7692" x2="39222" y2="9231"/>
                        <a14:backgroundMark x1="38667" y1="9615" x2="39333" y2="9231"/>
                        <a14:backgroundMark x1="42000" y1="7115" x2="41778" y2="7500"/>
                        <a14:backgroundMark x1="62889" y1="10769" x2="66889" y2="12115"/>
                        <a14:backgroundMark x1="61778" y1="8269" x2="63778" y2="9038"/>
                        <a14:backgroundMark x1="67111" y1="9423" x2="69667" y2="10769"/>
                        <a14:backgroundMark x1="69667" y1="12885" x2="70778" y2="13269"/>
                        <a14:backgroundMark x1="79333" y1="47885" x2="78333" y2="51923"/>
                        <a14:backgroundMark x1="78000" y1="43654" x2="77778" y2="47500"/>
                        <a14:backgroundMark x1="74889" y1="49808" x2="74000" y2="54038"/>
                        <a14:backgroundMark x1="76333" y1="51538" x2="75889" y2="53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057400"/>
            <a:ext cx="85725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vonarx\Desktop\Personal\CPPCon\who-knew-spaghetti-oh-straightened-noodles-was-just-onstraight-control-3073470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58" b="96503" l="10000" r="90000">
                        <a14:foregroundMark x1="78000" y1="57168" x2="89000" y2="59266"/>
                        <a14:foregroundMark x1="21000" y1="63986" x2="18600" y2="61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67" r="9733" b="4313"/>
          <a:stretch/>
        </p:blipFill>
        <p:spPr bwMode="auto">
          <a:xfrm>
            <a:off x="2717800" y="1828800"/>
            <a:ext cx="3708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vonarx\Desktop\Personal\CPPCon\Git-Icon-1788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1828800"/>
            <a:ext cx="36480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-Flow Model</a:t>
            </a:r>
            <a:endParaRPr lang="en-US" dirty="0"/>
          </a:p>
        </p:txBody>
      </p:sp>
      <p:pic>
        <p:nvPicPr>
          <p:cNvPr id="4099" name="Picture 3" descr="C:\Users\mvonarx\Desktop\Personal\CPPCon\GitFlowReleaseBranch_Hidd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5"/>
          <a:stretch/>
        </p:blipFill>
        <p:spPr bwMode="auto">
          <a:xfrm>
            <a:off x="2667000" y="1512207"/>
            <a:ext cx="4170346" cy="53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Hosting?</a:t>
            </a:r>
            <a:endParaRPr lang="en-US" dirty="0"/>
          </a:p>
        </p:txBody>
      </p:sp>
      <p:pic>
        <p:nvPicPr>
          <p:cNvPr id="5123" name="Happy" descr="C:\Users\mvonarx\Desktop\Personal\CPPCon\Octo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31" y="2057400"/>
            <a:ext cx="5392738" cy="44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Sad" descr="C:\Users\mvonarx\Desktop\Personal\CPPCon\Octocat_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2057400"/>
            <a:ext cx="5390147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Tear" descr="C:\Users\mvonarx\Desktop\Personal\CPPCon\OctoTear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30980"/>
            <a:ext cx="3429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GitLab" descr="C:\Users\mvonarx\Desktop\Personal\CPPCon\Logos\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18" y="1259205"/>
            <a:ext cx="60007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692</TotalTime>
  <Words>4485</Words>
  <Application>Microsoft Office PowerPoint</Application>
  <PresentationFormat>On-screen Show (4:3)</PresentationFormat>
  <Paragraphs>856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Executive</vt:lpstr>
      <vt:lpstr>Set it and Forget it!</vt:lpstr>
      <vt:lpstr>PowerPoint Presentation</vt:lpstr>
      <vt:lpstr>So You Inherited…</vt:lpstr>
      <vt:lpstr>Time for a Release!</vt:lpstr>
      <vt:lpstr>Deployment Strategy</vt:lpstr>
      <vt:lpstr>Jenkins</vt:lpstr>
      <vt:lpstr>Branch Management</vt:lpstr>
      <vt:lpstr>Git-Flow Model</vt:lpstr>
      <vt:lpstr>Hosting?</vt:lpstr>
      <vt:lpstr>GitLab</vt:lpstr>
      <vt:lpstr>Synchronization</vt:lpstr>
      <vt:lpstr>Docker</vt:lpstr>
      <vt:lpstr>A Beautiful Workflow</vt:lpstr>
      <vt:lpstr>Build Warnings</vt:lpstr>
      <vt:lpstr>Static Analysis</vt:lpstr>
      <vt:lpstr>Testing</vt:lpstr>
      <vt:lpstr>Code Coverage</vt:lpstr>
      <vt:lpstr>Kcov Reports</vt:lpstr>
      <vt:lpstr>Sanitizers</vt:lpstr>
      <vt:lpstr>Combining it all</vt:lpstr>
      <vt:lpstr>Documentation</vt:lpstr>
      <vt:lpstr>Reports</vt:lpstr>
      <vt:lpstr>New Development</vt:lpstr>
    </vt:vector>
  </TitlesOfParts>
  <Company>AvL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Von Arx</dc:creator>
  <cp:lastModifiedBy>Matthew Von Arx</cp:lastModifiedBy>
  <cp:revision>72</cp:revision>
  <dcterms:created xsi:type="dcterms:W3CDTF">2018-09-17T11:17:59Z</dcterms:created>
  <dcterms:modified xsi:type="dcterms:W3CDTF">2018-09-27T03:08:37Z</dcterms:modified>
</cp:coreProperties>
</file>